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3" r:id="rId6"/>
    <p:sldId id="291" r:id="rId7"/>
    <p:sldId id="282" r:id="rId8"/>
    <p:sldId id="284" r:id="rId9"/>
    <p:sldId id="293" r:id="rId10"/>
    <p:sldId id="266" r:id="rId11"/>
    <p:sldId id="267" r:id="rId12"/>
    <p:sldId id="262" r:id="rId13"/>
    <p:sldId id="281" r:id="rId14"/>
    <p:sldId id="270" r:id="rId15"/>
    <p:sldId id="259" r:id="rId16"/>
    <p:sldId id="277" r:id="rId17"/>
  </p:sldIdLst>
  <p:sldSz cx="9144000" cy="5143500" type="screen16x9"/>
  <p:notesSz cx="6858000" cy="9144000"/>
  <p:embeddedFontLst>
    <p:embeddedFont>
      <p:font typeface="Libre Baskerville" panose="020B0604020202020204" charset="0"/>
      <p:regular r:id="rId19"/>
      <p:bold r:id="rId20"/>
      <p: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Prata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8B4FB4-8AB8-4C81-8D1F-2F253F8302BA}">
  <a:tblStyle styleId="{528B4FB4-8AB8-4C81-8D1F-2F253F8302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4ca63204b_0_24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4ca63204b_0_24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4ca63204b_2_4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4ca63204b_2_4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28ec4ce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728ec4ce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74ca63204b_2_4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74ca63204b_2_4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4ca63204b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74ca63204b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28ec4ce2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28ec4ce2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4ca63204b_2_4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4ca63204b_2_4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28ec4ce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28ec4ce2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4ca6320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4ca6320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4ca63204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4ca63204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4ca63204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4ca63204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4ca63204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4ca63204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599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74ca63204b_2_4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74ca63204b_2_4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74ca63204b_2_4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74ca63204b_2_4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74ca63204b_2_4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74ca63204b_2_4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7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95150" y="649550"/>
            <a:ext cx="2925600" cy="3405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09200" y="868800"/>
            <a:ext cx="2925600" cy="340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583025" y="-29500"/>
            <a:ext cx="1332900" cy="271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78800" y="1761660"/>
            <a:ext cx="2786400" cy="10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78800" y="2819630"/>
            <a:ext cx="278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 rot="-7877402">
            <a:off x="5375795" y="-589419"/>
            <a:ext cx="4943966" cy="362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698750">
            <a:off x="-551327" y="284559"/>
            <a:ext cx="1731924" cy="306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352177">
            <a:off x="8253977" y="3428438"/>
            <a:ext cx="1079625" cy="327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_ONLY_1_4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7067113" y="1164263"/>
            <a:ext cx="1479000" cy="314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597888" y="1837438"/>
            <a:ext cx="1479000" cy="314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917074" y="1476850"/>
            <a:ext cx="2267700" cy="3192900"/>
          </a:xfrm>
          <a:prstGeom prst="rect">
            <a:avLst/>
          </a:prstGeom>
          <a:solidFill>
            <a:srgbClr val="E5D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5949123" y="1476850"/>
            <a:ext cx="2267700" cy="3192900"/>
          </a:xfrm>
          <a:prstGeom prst="rect">
            <a:avLst/>
          </a:prstGeom>
          <a:solidFill>
            <a:srgbClr val="FAD2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7525338" y="1388250"/>
            <a:ext cx="1419631" cy="292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l="52315"/>
          <a:stretch/>
        </p:blipFill>
        <p:spPr>
          <a:xfrm rot="-640644">
            <a:off x="-120890" y="3405297"/>
            <a:ext cx="1418801" cy="21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81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70F03"/>
              </a:buClr>
              <a:buSzPts val="2300"/>
              <a:buNone/>
              <a:defRPr sz="2300">
                <a:solidFill>
                  <a:srgbClr val="470F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2"/>
          </p:nvPr>
        </p:nvSpPr>
        <p:spPr>
          <a:xfrm>
            <a:off x="2055840" y="1803810"/>
            <a:ext cx="2267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2055854" y="2185156"/>
            <a:ext cx="2267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 idx="3"/>
          </p:nvPr>
        </p:nvSpPr>
        <p:spPr>
          <a:xfrm>
            <a:off x="4820450" y="1803810"/>
            <a:ext cx="2267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4"/>
          </p:nvPr>
        </p:nvSpPr>
        <p:spPr>
          <a:xfrm>
            <a:off x="4820460" y="2185156"/>
            <a:ext cx="2267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 idx="5"/>
          </p:nvPr>
        </p:nvSpPr>
        <p:spPr>
          <a:xfrm>
            <a:off x="2055840" y="3371505"/>
            <a:ext cx="2267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6"/>
          </p:nvPr>
        </p:nvSpPr>
        <p:spPr>
          <a:xfrm>
            <a:off x="2055854" y="3752852"/>
            <a:ext cx="2267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 idx="7"/>
          </p:nvPr>
        </p:nvSpPr>
        <p:spPr>
          <a:xfrm>
            <a:off x="4820450" y="3371505"/>
            <a:ext cx="2267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8"/>
          </p:nvPr>
        </p:nvSpPr>
        <p:spPr>
          <a:xfrm>
            <a:off x="4820460" y="3752852"/>
            <a:ext cx="2267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1">
  <p:cSld name="TITLE_1_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1417200" y="757075"/>
            <a:ext cx="6309600" cy="371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3266550" y="1306975"/>
            <a:ext cx="2610900" cy="261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 rot="-8100003" flipH="1">
            <a:off x="5132977" y="258688"/>
            <a:ext cx="4269718" cy="312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-27550" y="-15250"/>
            <a:ext cx="843900" cy="515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88943">
            <a:off x="-35699" y="68187"/>
            <a:ext cx="1067226" cy="32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8552">
            <a:off x="411989" y="1609025"/>
            <a:ext cx="1655774" cy="3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>
            <a:spLocks noGrp="1"/>
          </p:cNvSpPr>
          <p:nvPr>
            <p:ph type="ctrTitle"/>
          </p:nvPr>
        </p:nvSpPr>
        <p:spPr>
          <a:xfrm>
            <a:off x="1171650" y="868675"/>
            <a:ext cx="6800700" cy="22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1"/>
          </p:nvPr>
        </p:nvSpPr>
        <p:spPr>
          <a:xfrm>
            <a:off x="2831700" y="3217458"/>
            <a:ext cx="3480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81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24"/>
          <p:cNvGrpSpPr/>
          <p:nvPr/>
        </p:nvGrpSpPr>
        <p:grpSpPr>
          <a:xfrm>
            <a:off x="0" y="0"/>
            <a:ext cx="9144000" cy="5187900"/>
            <a:chOff x="0" y="0"/>
            <a:chExt cx="9144000" cy="5187900"/>
          </a:xfrm>
        </p:grpSpPr>
        <p:sp>
          <p:nvSpPr>
            <p:cNvPr id="185" name="Google Shape;185;p24"/>
            <p:cNvSpPr/>
            <p:nvPr/>
          </p:nvSpPr>
          <p:spPr>
            <a:xfrm>
              <a:off x="0" y="4944300"/>
              <a:ext cx="9144000" cy="19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4"/>
            <p:cNvSpPr/>
            <p:nvPr/>
          </p:nvSpPr>
          <p:spPr>
            <a:xfrm rot="5400000">
              <a:off x="-2494350" y="2494350"/>
              <a:ext cx="5187900" cy="19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7" name="Google Shape;187;p24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7182925" y="-496450"/>
            <a:ext cx="2522849" cy="234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ONLY_1_4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841800" y="3304275"/>
            <a:ext cx="7460400" cy="211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81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 idx="2"/>
          </p:nvPr>
        </p:nvSpPr>
        <p:spPr>
          <a:xfrm>
            <a:off x="1106675" y="18553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1"/>
          </p:nvPr>
        </p:nvSpPr>
        <p:spPr>
          <a:xfrm>
            <a:off x="1106688" y="2185150"/>
            <a:ext cx="2015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title" idx="3"/>
          </p:nvPr>
        </p:nvSpPr>
        <p:spPr>
          <a:xfrm>
            <a:off x="3564142" y="18553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4"/>
          </p:nvPr>
        </p:nvSpPr>
        <p:spPr>
          <a:xfrm>
            <a:off x="3564151" y="2185150"/>
            <a:ext cx="2015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 idx="5"/>
          </p:nvPr>
        </p:nvSpPr>
        <p:spPr>
          <a:xfrm>
            <a:off x="6021609" y="18553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28162">
            <a:off x="8135310" y="89362"/>
            <a:ext cx="1312089" cy="293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528160" flipH="1">
            <a:off x="-212933" y="2809046"/>
            <a:ext cx="1079392" cy="24184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>
            <a:spLocks noGrp="1"/>
          </p:cNvSpPr>
          <p:nvPr>
            <p:ph type="subTitle" idx="6"/>
          </p:nvPr>
        </p:nvSpPr>
        <p:spPr>
          <a:xfrm>
            <a:off x="6021615" y="2185150"/>
            <a:ext cx="2015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title" idx="7"/>
          </p:nvPr>
        </p:nvSpPr>
        <p:spPr>
          <a:xfrm>
            <a:off x="1106675" y="35754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8"/>
          </p:nvPr>
        </p:nvSpPr>
        <p:spPr>
          <a:xfrm>
            <a:off x="1106688" y="3905250"/>
            <a:ext cx="2015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 idx="9"/>
          </p:nvPr>
        </p:nvSpPr>
        <p:spPr>
          <a:xfrm>
            <a:off x="3564142" y="35754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13"/>
          </p:nvPr>
        </p:nvSpPr>
        <p:spPr>
          <a:xfrm>
            <a:off x="3564151" y="3905250"/>
            <a:ext cx="2015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title" idx="14"/>
          </p:nvPr>
        </p:nvSpPr>
        <p:spPr>
          <a:xfrm>
            <a:off x="6021609" y="35754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subTitle" idx="15"/>
          </p:nvPr>
        </p:nvSpPr>
        <p:spPr>
          <a:xfrm>
            <a:off x="6021615" y="3905250"/>
            <a:ext cx="2015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sion">
  <p:cSld name="TITLE_1_3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 rot="10800000">
            <a:off x="7598600" y="-103500"/>
            <a:ext cx="4044600" cy="535050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0" y="0"/>
            <a:ext cx="98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338262" y="348000"/>
            <a:ext cx="9520800" cy="444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ctrTitle"/>
          </p:nvPr>
        </p:nvSpPr>
        <p:spPr>
          <a:xfrm>
            <a:off x="2647650" y="1301003"/>
            <a:ext cx="3848700" cy="8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1"/>
          </p:nvPr>
        </p:nvSpPr>
        <p:spPr>
          <a:xfrm>
            <a:off x="2831700" y="2460100"/>
            <a:ext cx="34806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0475" y="1168738"/>
            <a:ext cx="1821875" cy="39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/>
          <p:nvPr/>
        </p:nvSpPr>
        <p:spPr>
          <a:xfrm>
            <a:off x="-11550" y="-22625"/>
            <a:ext cx="273600" cy="51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761113" y="1073300"/>
            <a:ext cx="1419631" cy="292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1222327" flipH="1">
            <a:off x="-400725" y="1675274"/>
            <a:ext cx="4933626" cy="3612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33"/>
          <p:cNvCxnSpPr/>
          <p:nvPr/>
        </p:nvCxnSpPr>
        <p:spPr>
          <a:xfrm>
            <a:off x="7855400" y="234675"/>
            <a:ext cx="112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3"/>
          <p:cNvCxnSpPr/>
          <p:nvPr/>
        </p:nvCxnSpPr>
        <p:spPr>
          <a:xfrm>
            <a:off x="7855400" y="401150"/>
            <a:ext cx="112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3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/>
          <p:nvPr/>
        </p:nvSpPr>
        <p:spPr>
          <a:xfrm rot="10800000">
            <a:off x="7598600" y="-103500"/>
            <a:ext cx="4044600" cy="535050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0" y="0"/>
            <a:ext cx="98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338262" y="348000"/>
            <a:ext cx="9520800" cy="444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0475" y="1168738"/>
            <a:ext cx="1821875" cy="39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2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7385575" y="0"/>
            <a:ext cx="1758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-139400" y="-114175"/>
            <a:ext cx="8797500" cy="4776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2">
            <a:alphaModFix amt="84000"/>
          </a:blip>
          <a:stretch>
            <a:fillRect/>
          </a:stretch>
        </p:blipFill>
        <p:spPr>
          <a:xfrm rot="-220026">
            <a:off x="7576676" y="1100017"/>
            <a:ext cx="1758300" cy="409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2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/>
          <p:nvPr/>
        </p:nvSpPr>
        <p:spPr>
          <a:xfrm>
            <a:off x="1417200" y="757075"/>
            <a:ext cx="6309600" cy="371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6"/>
          <p:cNvSpPr/>
          <p:nvPr/>
        </p:nvSpPr>
        <p:spPr>
          <a:xfrm>
            <a:off x="-27550" y="-15250"/>
            <a:ext cx="843900" cy="515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588943">
            <a:off x="-35699" y="68187"/>
            <a:ext cx="1067226" cy="32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8552">
            <a:off x="411989" y="1609025"/>
            <a:ext cx="1655774" cy="36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4572000" y="-34325"/>
            <a:ext cx="4633200" cy="524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11550" y="-22625"/>
            <a:ext cx="273600" cy="51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417200" y="659850"/>
            <a:ext cx="6309600" cy="3823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761113" y="1073300"/>
            <a:ext cx="1419631" cy="292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1222327" flipH="1">
            <a:off x="-400725" y="1675274"/>
            <a:ext cx="4933626" cy="3612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7855400" y="234675"/>
            <a:ext cx="112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855400" y="401150"/>
            <a:ext cx="112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028425" y="2443053"/>
            <a:ext cx="3188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4028424" y="3158800"/>
            <a:ext cx="3188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4028425" y="1130875"/>
            <a:ext cx="3188100" cy="11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7385575" y="0"/>
            <a:ext cx="1758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39400" y="-114175"/>
            <a:ext cx="8797500" cy="4776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5874002" y="1555050"/>
            <a:ext cx="2129974" cy="43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7654374" y="981850"/>
            <a:ext cx="1708851" cy="422822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924425" y="612150"/>
            <a:ext cx="3362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24425" y="1880500"/>
            <a:ext cx="4230300" cy="29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1037200" y="868950"/>
            <a:ext cx="34056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8216850" y="868950"/>
            <a:ext cx="927300" cy="340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11"/>
          <p:cNvCxnSpPr/>
          <p:nvPr/>
        </p:nvCxnSpPr>
        <p:spPr>
          <a:xfrm>
            <a:off x="-1003100" y="1106125"/>
            <a:ext cx="306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1"/>
          <p:cNvCxnSpPr/>
          <p:nvPr/>
        </p:nvCxnSpPr>
        <p:spPr>
          <a:xfrm>
            <a:off x="-1003100" y="1272600"/>
            <a:ext cx="306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9473" y="1473200"/>
            <a:ext cx="2074950" cy="367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906" y="1551525"/>
            <a:ext cx="1215350" cy="27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1730100" y="1378375"/>
            <a:ext cx="5683800" cy="16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198900" y="3100075"/>
            <a:ext cx="27462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6" name="Google Shape;86;p14"/>
            <p:cNvSpPr/>
            <p:nvPr/>
          </p:nvSpPr>
          <p:spPr>
            <a:xfrm>
              <a:off x="0" y="0"/>
              <a:ext cx="494100" cy="51435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8649900" y="0"/>
              <a:ext cx="494100" cy="51435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4"/>
          <p:cNvSpPr/>
          <p:nvPr/>
        </p:nvSpPr>
        <p:spPr>
          <a:xfrm>
            <a:off x="338262" y="348000"/>
            <a:ext cx="9520800" cy="444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2647650" y="1398388"/>
            <a:ext cx="3848700" cy="10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2831700" y="3034083"/>
            <a:ext cx="3480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7264100" y="-180583"/>
            <a:ext cx="2075498" cy="483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283225" y="2043424"/>
            <a:ext cx="1383604" cy="310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2599200" y="598950"/>
            <a:ext cx="3945600" cy="394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-11550" y="-22625"/>
            <a:ext cx="273600" cy="516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4240350" y="1282263"/>
            <a:ext cx="3982200" cy="17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4240350" y="3480842"/>
            <a:ext cx="34806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2">
            <a:alphaModFix amt="89000"/>
          </a:blip>
          <a:stretch>
            <a:fillRect/>
          </a:stretch>
        </p:blipFill>
        <p:spPr>
          <a:xfrm>
            <a:off x="987400" y="1375225"/>
            <a:ext cx="2465249" cy="408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-160050" y="470400"/>
            <a:ext cx="9464100" cy="4191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6983647" y="-701375"/>
            <a:ext cx="3350624" cy="31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784399">
            <a:off x="-400738" y="1913144"/>
            <a:ext cx="1345978" cy="2929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81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 idx="2"/>
          </p:nvPr>
        </p:nvSpPr>
        <p:spPr>
          <a:xfrm>
            <a:off x="1259088" y="2962725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1259088" y="3343700"/>
            <a:ext cx="20157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3"/>
          </p:nvPr>
        </p:nvSpPr>
        <p:spPr>
          <a:xfrm>
            <a:off x="3564155" y="2962725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4"/>
          </p:nvPr>
        </p:nvSpPr>
        <p:spPr>
          <a:xfrm>
            <a:off x="3564155" y="3343700"/>
            <a:ext cx="20157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5"/>
          </p:nvPr>
        </p:nvSpPr>
        <p:spPr>
          <a:xfrm>
            <a:off x="5869222" y="2962725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6"/>
          </p:nvPr>
        </p:nvSpPr>
        <p:spPr>
          <a:xfrm>
            <a:off x="5869222" y="3343700"/>
            <a:ext cx="20157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7" hasCustomPrompt="1"/>
          </p:nvPr>
        </p:nvSpPr>
        <p:spPr>
          <a:xfrm>
            <a:off x="1530750" y="2331975"/>
            <a:ext cx="1472400" cy="6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8" hasCustomPrompt="1"/>
          </p:nvPr>
        </p:nvSpPr>
        <p:spPr>
          <a:xfrm>
            <a:off x="3835800" y="2331975"/>
            <a:ext cx="1472400" cy="6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 idx="9" hasCustomPrompt="1"/>
          </p:nvPr>
        </p:nvSpPr>
        <p:spPr>
          <a:xfrm>
            <a:off x="6140850" y="2331975"/>
            <a:ext cx="1472400" cy="6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ONLY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8649900" y="0"/>
            <a:ext cx="494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1057350" y="2277850"/>
            <a:ext cx="7029300" cy="241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9072" y="1932851"/>
            <a:ext cx="1183675" cy="327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51" y="3038937"/>
            <a:ext cx="1308000" cy="2168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81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2"/>
          </p:nvPr>
        </p:nvSpPr>
        <p:spPr>
          <a:xfrm>
            <a:off x="1802026" y="3038925"/>
            <a:ext cx="2234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1802026" y="3419900"/>
            <a:ext cx="22347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 idx="3"/>
          </p:nvPr>
        </p:nvSpPr>
        <p:spPr>
          <a:xfrm>
            <a:off x="5107274" y="3038925"/>
            <a:ext cx="2234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4"/>
          </p:nvPr>
        </p:nvSpPr>
        <p:spPr>
          <a:xfrm>
            <a:off x="5107274" y="3419900"/>
            <a:ext cx="22347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ONLY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-147375" y="348000"/>
            <a:ext cx="8905500" cy="444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664325" y="3140725"/>
            <a:ext cx="1576200" cy="207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9986" y="2317100"/>
            <a:ext cx="1312089" cy="29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5792">
            <a:off x="309575" y="3238100"/>
            <a:ext cx="990351" cy="221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2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 idx="2"/>
          </p:nvPr>
        </p:nvSpPr>
        <p:spPr>
          <a:xfrm>
            <a:off x="5219250" y="1395975"/>
            <a:ext cx="28608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"/>
          </p:nvPr>
        </p:nvSpPr>
        <p:spPr>
          <a:xfrm>
            <a:off x="5219250" y="1675411"/>
            <a:ext cx="28608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 idx="3"/>
          </p:nvPr>
        </p:nvSpPr>
        <p:spPr>
          <a:xfrm>
            <a:off x="5219250" y="2469400"/>
            <a:ext cx="28608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4"/>
          </p:nvPr>
        </p:nvSpPr>
        <p:spPr>
          <a:xfrm>
            <a:off x="5219250" y="2748836"/>
            <a:ext cx="28608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5"/>
          </p:nvPr>
        </p:nvSpPr>
        <p:spPr>
          <a:xfrm>
            <a:off x="5219250" y="3542825"/>
            <a:ext cx="28608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6"/>
          </p:nvPr>
        </p:nvSpPr>
        <p:spPr>
          <a:xfrm>
            <a:off x="5219250" y="3822261"/>
            <a:ext cx="28608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60" r:id="rId5"/>
    <p:sldLayoutId id="2147483661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70" r:id="rId12"/>
    <p:sldLayoutId id="2147483672" r:id="rId13"/>
    <p:sldLayoutId id="2147483674" r:id="rId14"/>
    <p:sldLayoutId id="2147483679" r:id="rId15"/>
    <p:sldLayoutId id="2147483680" r:id="rId16"/>
    <p:sldLayoutId id="2147483681" r:id="rId17"/>
    <p:sldLayoutId id="214748368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ctrTitle"/>
          </p:nvPr>
        </p:nvSpPr>
        <p:spPr>
          <a:xfrm>
            <a:off x="3178800" y="910354"/>
            <a:ext cx="2786400" cy="2052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b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Google Shape;293;p39"/>
          <p:cNvSpPr txBox="1">
            <a:spLocks noGrp="1"/>
          </p:cNvSpPr>
          <p:nvPr>
            <p:ph type="subTitle" idx="1"/>
          </p:nvPr>
        </p:nvSpPr>
        <p:spPr>
          <a:xfrm>
            <a:off x="3328425" y="2962437"/>
            <a:ext cx="2786400" cy="91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HOÀNG TRÂM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4" name="Google Shape;294;p39"/>
          <p:cNvCxnSpPr/>
          <p:nvPr/>
        </p:nvCxnSpPr>
        <p:spPr>
          <a:xfrm>
            <a:off x="4721625" y="3888975"/>
            <a:ext cx="306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39"/>
          <p:cNvCxnSpPr/>
          <p:nvPr/>
        </p:nvCxnSpPr>
        <p:spPr>
          <a:xfrm>
            <a:off x="4721625" y="4055450"/>
            <a:ext cx="306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Google Shape;296;p39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747603">
            <a:off x="1536231" y="1999819"/>
            <a:ext cx="2069538" cy="450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9"/>
          <p:cNvSpPr txBox="1">
            <a:spLocks noGrp="1"/>
          </p:cNvSpPr>
          <p:nvPr>
            <p:ph type="title"/>
          </p:nvPr>
        </p:nvSpPr>
        <p:spPr>
          <a:xfrm>
            <a:off x="618924" y="522175"/>
            <a:ext cx="53565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Các loại mối nối dây dẫn điện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" name="Google Shape;410;p49"/>
          <p:cNvSpPr txBox="1">
            <a:spLocks noGrp="1"/>
          </p:cNvSpPr>
          <p:nvPr>
            <p:ph type="title" idx="2"/>
          </p:nvPr>
        </p:nvSpPr>
        <p:spPr>
          <a:xfrm>
            <a:off x="5219250" y="1374750"/>
            <a:ext cx="28608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" name="Google Shape;411;p49"/>
          <p:cNvSpPr txBox="1">
            <a:spLocks noGrp="1"/>
          </p:cNvSpPr>
          <p:nvPr>
            <p:ph type="subTitle" idx="1"/>
          </p:nvPr>
        </p:nvSpPr>
        <p:spPr>
          <a:xfrm>
            <a:off x="5219250" y="1675411"/>
            <a:ext cx="3233634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Mối nối thẳng (nối nối tiếp)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" name="Google Shape;412;p49"/>
          <p:cNvSpPr txBox="1">
            <a:spLocks noGrp="1"/>
          </p:cNvSpPr>
          <p:nvPr>
            <p:ph type="title" idx="3"/>
          </p:nvPr>
        </p:nvSpPr>
        <p:spPr>
          <a:xfrm>
            <a:off x="5219250" y="2448175"/>
            <a:ext cx="28608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" name="Google Shape;413;p49"/>
          <p:cNvSpPr txBox="1">
            <a:spLocks noGrp="1"/>
          </p:cNvSpPr>
          <p:nvPr>
            <p:ph type="subTitle" idx="4"/>
          </p:nvPr>
        </p:nvSpPr>
        <p:spPr>
          <a:xfrm>
            <a:off x="5219249" y="2748836"/>
            <a:ext cx="3063513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Mối nối phân nhánh (nối rẽ)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" name="Google Shape;414;p49"/>
          <p:cNvSpPr txBox="1">
            <a:spLocks noGrp="1"/>
          </p:cNvSpPr>
          <p:nvPr>
            <p:ph type="title" idx="5"/>
          </p:nvPr>
        </p:nvSpPr>
        <p:spPr>
          <a:xfrm>
            <a:off x="5219250" y="3521600"/>
            <a:ext cx="28608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" name="Google Shape;415;p49"/>
          <p:cNvSpPr txBox="1">
            <a:spLocks noGrp="1"/>
          </p:cNvSpPr>
          <p:nvPr>
            <p:ph type="subTitle" idx="6"/>
          </p:nvPr>
        </p:nvSpPr>
        <p:spPr>
          <a:xfrm>
            <a:off x="5219250" y="3822261"/>
            <a:ext cx="2860800" cy="760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49"/>
          <p:cNvSpPr/>
          <p:nvPr/>
        </p:nvSpPr>
        <p:spPr>
          <a:xfrm>
            <a:off x="4416750" y="1518175"/>
            <a:ext cx="606900" cy="60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9"/>
          <p:cNvSpPr/>
          <p:nvPr/>
        </p:nvSpPr>
        <p:spPr>
          <a:xfrm>
            <a:off x="4416750" y="2588400"/>
            <a:ext cx="606900" cy="60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9"/>
          <p:cNvSpPr/>
          <p:nvPr/>
        </p:nvSpPr>
        <p:spPr>
          <a:xfrm>
            <a:off x="4416750" y="3658625"/>
            <a:ext cx="606900" cy="60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49"/>
          <p:cNvGrpSpPr/>
          <p:nvPr/>
        </p:nvGrpSpPr>
        <p:grpSpPr>
          <a:xfrm>
            <a:off x="4526233" y="1622667"/>
            <a:ext cx="387949" cy="383766"/>
            <a:chOff x="5407657" y="3696958"/>
            <a:chExt cx="474555" cy="469438"/>
          </a:xfrm>
        </p:grpSpPr>
        <p:sp>
          <p:nvSpPr>
            <p:cNvPr id="420" name="Google Shape;420;p49"/>
            <p:cNvSpPr/>
            <p:nvPr/>
          </p:nvSpPr>
          <p:spPr>
            <a:xfrm>
              <a:off x="5407657" y="3696958"/>
              <a:ext cx="474555" cy="469438"/>
            </a:xfrm>
            <a:custGeom>
              <a:avLst/>
              <a:gdLst/>
              <a:ahLst/>
              <a:cxnLst/>
              <a:rect l="l" t="t" r="r" b="b"/>
              <a:pathLst>
                <a:path w="24019" h="23760" extrusionOk="0">
                  <a:moveTo>
                    <a:pt x="3358" y="7005"/>
                  </a:moveTo>
                  <a:lnTo>
                    <a:pt x="3358" y="9475"/>
                  </a:lnTo>
                  <a:lnTo>
                    <a:pt x="1175" y="8360"/>
                  </a:lnTo>
                  <a:lnTo>
                    <a:pt x="3358" y="7005"/>
                  </a:lnTo>
                  <a:close/>
                  <a:moveTo>
                    <a:pt x="20661" y="7003"/>
                  </a:moveTo>
                  <a:lnTo>
                    <a:pt x="22844" y="8360"/>
                  </a:lnTo>
                  <a:lnTo>
                    <a:pt x="20661" y="9475"/>
                  </a:lnTo>
                  <a:lnTo>
                    <a:pt x="20661" y="7003"/>
                  </a:lnTo>
                  <a:close/>
                  <a:moveTo>
                    <a:pt x="776" y="9027"/>
                  </a:moveTo>
                  <a:lnTo>
                    <a:pt x="2066" y="9685"/>
                  </a:lnTo>
                  <a:lnTo>
                    <a:pt x="2066" y="17433"/>
                  </a:lnTo>
                  <a:lnTo>
                    <a:pt x="2842" y="17433"/>
                  </a:lnTo>
                  <a:lnTo>
                    <a:pt x="2842" y="10082"/>
                  </a:lnTo>
                  <a:lnTo>
                    <a:pt x="9649" y="13564"/>
                  </a:lnTo>
                  <a:lnTo>
                    <a:pt x="776" y="22437"/>
                  </a:lnTo>
                  <a:lnTo>
                    <a:pt x="776" y="9027"/>
                  </a:lnTo>
                  <a:close/>
                  <a:moveTo>
                    <a:pt x="23243" y="9027"/>
                  </a:moveTo>
                  <a:lnTo>
                    <a:pt x="23243" y="22437"/>
                  </a:lnTo>
                  <a:lnTo>
                    <a:pt x="14368" y="13562"/>
                  </a:lnTo>
                  <a:lnTo>
                    <a:pt x="21177" y="10082"/>
                  </a:lnTo>
                  <a:lnTo>
                    <a:pt x="21177" y="17433"/>
                  </a:lnTo>
                  <a:lnTo>
                    <a:pt x="21951" y="17433"/>
                  </a:lnTo>
                  <a:lnTo>
                    <a:pt x="21951" y="9685"/>
                  </a:lnTo>
                  <a:lnTo>
                    <a:pt x="23243" y="9027"/>
                  </a:lnTo>
                  <a:close/>
                  <a:moveTo>
                    <a:pt x="13644" y="13932"/>
                  </a:moveTo>
                  <a:lnTo>
                    <a:pt x="20629" y="20919"/>
                  </a:lnTo>
                  <a:lnTo>
                    <a:pt x="5295" y="20919"/>
                  </a:lnTo>
                  <a:lnTo>
                    <a:pt x="5295" y="21693"/>
                  </a:lnTo>
                  <a:lnTo>
                    <a:pt x="21405" y="21693"/>
                  </a:lnTo>
                  <a:lnTo>
                    <a:pt x="22696" y="22985"/>
                  </a:lnTo>
                  <a:lnTo>
                    <a:pt x="1323" y="22985"/>
                  </a:lnTo>
                  <a:lnTo>
                    <a:pt x="10374" y="13934"/>
                  </a:lnTo>
                  <a:lnTo>
                    <a:pt x="12010" y="14769"/>
                  </a:lnTo>
                  <a:lnTo>
                    <a:pt x="13644" y="13932"/>
                  </a:lnTo>
                  <a:close/>
                  <a:moveTo>
                    <a:pt x="3358" y="0"/>
                  </a:moveTo>
                  <a:lnTo>
                    <a:pt x="3358" y="6092"/>
                  </a:lnTo>
                  <a:lnTo>
                    <a:pt x="1" y="8178"/>
                  </a:lnTo>
                  <a:lnTo>
                    <a:pt x="1" y="23759"/>
                  </a:lnTo>
                  <a:lnTo>
                    <a:pt x="24019" y="23759"/>
                  </a:lnTo>
                  <a:lnTo>
                    <a:pt x="24019" y="8178"/>
                  </a:lnTo>
                  <a:lnTo>
                    <a:pt x="20661" y="6090"/>
                  </a:lnTo>
                  <a:lnTo>
                    <a:pt x="20661" y="0"/>
                  </a:lnTo>
                  <a:lnTo>
                    <a:pt x="6845" y="0"/>
                  </a:lnTo>
                  <a:lnTo>
                    <a:pt x="6845" y="776"/>
                  </a:lnTo>
                  <a:lnTo>
                    <a:pt x="19886" y="776"/>
                  </a:lnTo>
                  <a:lnTo>
                    <a:pt x="19886" y="9872"/>
                  </a:lnTo>
                  <a:lnTo>
                    <a:pt x="13578" y="13095"/>
                  </a:lnTo>
                  <a:lnTo>
                    <a:pt x="12009" y="13898"/>
                  </a:lnTo>
                  <a:lnTo>
                    <a:pt x="10475" y="13115"/>
                  </a:lnTo>
                  <a:lnTo>
                    <a:pt x="4134" y="9872"/>
                  </a:lnTo>
                  <a:lnTo>
                    <a:pt x="4134" y="776"/>
                  </a:lnTo>
                  <a:lnTo>
                    <a:pt x="5295" y="776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9"/>
            <p:cNvSpPr/>
            <p:nvPr/>
          </p:nvSpPr>
          <p:spPr>
            <a:xfrm>
              <a:off x="5634710" y="4069426"/>
              <a:ext cx="20429" cy="15332"/>
            </a:xfrm>
            <a:custGeom>
              <a:avLst/>
              <a:gdLst/>
              <a:ahLst/>
              <a:cxnLst/>
              <a:rect l="l" t="t" r="r" b="b"/>
              <a:pathLst>
                <a:path w="1034" h="776" extrusionOk="0">
                  <a:moveTo>
                    <a:pt x="0" y="0"/>
                  </a:moveTo>
                  <a:lnTo>
                    <a:pt x="0" y="776"/>
                  </a:lnTo>
                  <a:lnTo>
                    <a:pt x="1033" y="776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9"/>
            <p:cNvSpPr/>
            <p:nvPr/>
          </p:nvSpPr>
          <p:spPr>
            <a:xfrm>
              <a:off x="5675549" y="4069426"/>
              <a:ext cx="20429" cy="15332"/>
            </a:xfrm>
            <a:custGeom>
              <a:avLst/>
              <a:gdLst/>
              <a:ahLst/>
              <a:cxnLst/>
              <a:rect l="l" t="t" r="r" b="b"/>
              <a:pathLst>
                <a:path w="1034" h="776" extrusionOk="0">
                  <a:moveTo>
                    <a:pt x="1" y="0"/>
                  </a:moveTo>
                  <a:lnTo>
                    <a:pt x="1" y="776"/>
                  </a:lnTo>
                  <a:lnTo>
                    <a:pt x="1034" y="77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9"/>
            <p:cNvSpPr/>
            <p:nvPr/>
          </p:nvSpPr>
          <p:spPr>
            <a:xfrm>
              <a:off x="5593891" y="4069426"/>
              <a:ext cx="20429" cy="15332"/>
            </a:xfrm>
            <a:custGeom>
              <a:avLst/>
              <a:gdLst/>
              <a:ahLst/>
              <a:cxnLst/>
              <a:rect l="l" t="t" r="r" b="b"/>
              <a:pathLst>
                <a:path w="1034" h="776" extrusionOk="0">
                  <a:moveTo>
                    <a:pt x="1" y="0"/>
                  </a:moveTo>
                  <a:lnTo>
                    <a:pt x="1" y="776"/>
                  </a:lnTo>
                  <a:lnTo>
                    <a:pt x="1034" y="77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9"/>
            <p:cNvSpPr/>
            <p:nvPr/>
          </p:nvSpPr>
          <p:spPr>
            <a:xfrm>
              <a:off x="5533848" y="3742874"/>
              <a:ext cx="220672" cy="156242"/>
            </a:xfrm>
            <a:custGeom>
              <a:avLst/>
              <a:gdLst/>
              <a:ahLst/>
              <a:cxnLst/>
              <a:rect l="l" t="t" r="r" b="b"/>
              <a:pathLst>
                <a:path w="11169" h="7908" extrusionOk="0">
                  <a:moveTo>
                    <a:pt x="8341" y="1"/>
                  </a:moveTo>
                  <a:cubicBezTo>
                    <a:pt x="7680" y="1"/>
                    <a:pt x="7020" y="252"/>
                    <a:pt x="6517" y="755"/>
                  </a:cubicBezTo>
                  <a:lnTo>
                    <a:pt x="5587" y="1685"/>
                  </a:lnTo>
                  <a:lnTo>
                    <a:pt x="4653" y="755"/>
                  </a:lnTo>
                  <a:cubicBezTo>
                    <a:pt x="4149" y="253"/>
                    <a:pt x="3489" y="3"/>
                    <a:pt x="2829" y="3"/>
                  </a:cubicBezTo>
                  <a:cubicBezTo>
                    <a:pt x="2170" y="3"/>
                    <a:pt x="1510" y="253"/>
                    <a:pt x="1006" y="755"/>
                  </a:cubicBezTo>
                  <a:cubicBezTo>
                    <a:pt x="0" y="1760"/>
                    <a:pt x="0" y="3396"/>
                    <a:pt x="1006" y="4401"/>
                  </a:cubicBezTo>
                  <a:lnTo>
                    <a:pt x="3763" y="7154"/>
                  </a:lnTo>
                  <a:cubicBezTo>
                    <a:pt x="4267" y="7656"/>
                    <a:pt x="4926" y="7907"/>
                    <a:pt x="5586" y="7907"/>
                  </a:cubicBezTo>
                  <a:cubicBezTo>
                    <a:pt x="6245" y="7907"/>
                    <a:pt x="6905" y="7656"/>
                    <a:pt x="7410" y="7154"/>
                  </a:cubicBezTo>
                  <a:lnTo>
                    <a:pt x="6862" y="6607"/>
                  </a:lnTo>
                  <a:cubicBezTo>
                    <a:pt x="6509" y="6958"/>
                    <a:pt x="6047" y="7133"/>
                    <a:pt x="5586" y="7133"/>
                  </a:cubicBezTo>
                  <a:cubicBezTo>
                    <a:pt x="5124" y="7133"/>
                    <a:pt x="4663" y="6958"/>
                    <a:pt x="4310" y="6607"/>
                  </a:cubicBezTo>
                  <a:lnTo>
                    <a:pt x="1553" y="3855"/>
                  </a:lnTo>
                  <a:cubicBezTo>
                    <a:pt x="870" y="3146"/>
                    <a:pt x="880" y="2020"/>
                    <a:pt x="1576" y="1326"/>
                  </a:cubicBezTo>
                  <a:cubicBezTo>
                    <a:pt x="1928" y="974"/>
                    <a:pt x="2389" y="798"/>
                    <a:pt x="2852" y="798"/>
                  </a:cubicBezTo>
                  <a:cubicBezTo>
                    <a:pt x="3303" y="798"/>
                    <a:pt x="3755" y="966"/>
                    <a:pt x="4104" y="1304"/>
                  </a:cubicBezTo>
                  <a:lnTo>
                    <a:pt x="5587" y="2781"/>
                  </a:lnTo>
                  <a:lnTo>
                    <a:pt x="7064" y="1304"/>
                  </a:lnTo>
                  <a:cubicBezTo>
                    <a:pt x="7416" y="956"/>
                    <a:pt x="7875" y="782"/>
                    <a:pt x="8334" y="782"/>
                  </a:cubicBezTo>
                  <a:cubicBezTo>
                    <a:pt x="8795" y="782"/>
                    <a:pt x="9257" y="958"/>
                    <a:pt x="9609" y="1310"/>
                  </a:cubicBezTo>
                  <a:cubicBezTo>
                    <a:pt x="10310" y="2012"/>
                    <a:pt x="10313" y="3149"/>
                    <a:pt x="9614" y="3855"/>
                  </a:cubicBezTo>
                  <a:lnTo>
                    <a:pt x="7931" y="5538"/>
                  </a:lnTo>
                  <a:lnTo>
                    <a:pt x="8479" y="6087"/>
                  </a:lnTo>
                  <a:lnTo>
                    <a:pt x="10163" y="4403"/>
                  </a:lnTo>
                  <a:cubicBezTo>
                    <a:pt x="11168" y="3396"/>
                    <a:pt x="11168" y="1760"/>
                    <a:pt x="10164" y="755"/>
                  </a:cubicBezTo>
                  <a:cubicBezTo>
                    <a:pt x="9662" y="252"/>
                    <a:pt x="9001" y="1"/>
                    <a:pt x="8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9"/>
            <p:cNvSpPr/>
            <p:nvPr/>
          </p:nvSpPr>
          <p:spPr>
            <a:xfrm>
              <a:off x="5567258" y="3770120"/>
              <a:ext cx="30802" cy="30743"/>
            </a:xfrm>
            <a:custGeom>
              <a:avLst/>
              <a:gdLst/>
              <a:ahLst/>
              <a:cxnLst/>
              <a:rect l="l" t="t" r="r" b="b"/>
              <a:pathLst>
                <a:path w="1559" h="1556" extrusionOk="0">
                  <a:moveTo>
                    <a:pt x="1556" y="0"/>
                  </a:moveTo>
                  <a:cubicBezTo>
                    <a:pt x="931" y="0"/>
                    <a:pt x="0" y="416"/>
                    <a:pt x="0" y="1556"/>
                  </a:cubicBezTo>
                  <a:lnTo>
                    <a:pt x="776" y="1556"/>
                  </a:lnTo>
                  <a:cubicBezTo>
                    <a:pt x="776" y="1229"/>
                    <a:pt x="887" y="1017"/>
                    <a:pt x="1127" y="890"/>
                  </a:cubicBezTo>
                  <a:cubicBezTo>
                    <a:pt x="1260" y="822"/>
                    <a:pt x="1408" y="783"/>
                    <a:pt x="1558" y="776"/>
                  </a:cubicBezTo>
                  <a:lnTo>
                    <a:pt x="1556" y="388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9"/>
            <p:cNvSpPr/>
            <p:nvPr/>
          </p:nvSpPr>
          <p:spPr>
            <a:xfrm>
              <a:off x="5502059" y="3727562"/>
              <a:ext cx="20429" cy="15332"/>
            </a:xfrm>
            <a:custGeom>
              <a:avLst/>
              <a:gdLst/>
              <a:ahLst/>
              <a:cxnLst/>
              <a:rect l="l" t="t" r="r" b="b"/>
              <a:pathLst>
                <a:path w="1034" h="776" extrusionOk="0">
                  <a:moveTo>
                    <a:pt x="1" y="0"/>
                  </a:moveTo>
                  <a:lnTo>
                    <a:pt x="1" y="776"/>
                  </a:lnTo>
                  <a:lnTo>
                    <a:pt x="1034" y="77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9"/>
            <p:cNvSpPr/>
            <p:nvPr/>
          </p:nvSpPr>
          <p:spPr>
            <a:xfrm>
              <a:off x="5767382" y="3727562"/>
              <a:ext cx="20429" cy="15332"/>
            </a:xfrm>
            <a:custGeom>
              <a:avLst/>
              <a:gdLst/>
              <a:ahLst/>
              <a:cxnLst/>
              <a:rect l="l" t="t" r="r" b="b"/>
              <a:pathLst>
                <a:path w="1034" h="776" extrusionOk="0">
                  <a:moveTo>
                    <a:pt x="1" y="0"/>
                  </a:moveTo>
                  <a:lnTo>
                    <a:pt x="1" y="776"/>
                  </a:lnTo>
                  <a:lnTo>
                    <a:pt x="1033" y="776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9"/>
            <p:cNvSpPr/>
            <p:nvPr/>
          </p:nvSpPr>
          <p:spPr>
            <a:xfrm>
              <a:off x="5634710" y="3931657"/>
              <a:ext cx="20429" cy="15352"/>
            </a:xfrm>
            <a:custGeom>
              <a:avLst/>
              <a:gdLst/>
              <a:ahLst/>
              <a:cxnLst/>
              <a:rect l="l" t="t" r="r" b="b"/>
              <a:pathLst>
                <a:path w="1034" h="777" extrusionOk="0">
                  <a:moveTo>
                    <a:pt x="0" y="1"/>
                  </a:moveTo>
                  <a:lnTo>
                    <a:pt x="0" y="776"/>
                  </a:lnTo>
                  <a:lnTo>
                    <a:pt x="1033" y="776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49"/>
          <p:cNvGrpSpPr/>
          <p:nvPr/>
        </p:nvGrpSpPr>
        <p:grpSpPr>
          <a:xfrm>
            <a:off x="4529383" y="3748974"/>
            <a:ext cx="381618" cy="387933"/>
            <a:chOff x="1479234" y="4425199"/>
            <a:chExt cx="466810" cy="474536"/>
          </a:xfrm>
        </p:grpSpPr>
        <p:sp>
          <p:nvSpPr>
            <p:cNvPr id="430" name="Google Shape;430;p49"/>
            <p:cNvSpPr/>
            <p:nvPr/>
          </p:nvSpPr>
          <p:spPr>
            <a:xfrm>
              <a:off x="1527363" y="4476016"/>
              <a:ext cx="370552" cy="423719"/>
            </a:xfrm>
            <a:custGeom>
              <a:avLst/>
              <a:gdLst/>
              <a:ahLst/>
              <a:cxnLst/>
              <a:rect l="l" t="t" r="r" b="b"/>
              <a:pathLst>
                <a:path w="18755" h="21446" extrusionOk="0">
                  <a:moveTo>
                    <a:pt x="9377" y="1"/>
                  </a:moveTo>
                  <a:lnTo>
                    <a:pt x="0" y="8038"/>
                  </a:lnTo>
                  <a:lnTo>
                    <a:pt x="0" y="21445"/>
                  </a:lnTo>
                  <a:lnTo>
                    <a:pt x="15800" y="21445"/>
                  </a:lnTo>
                  <a:lnTo>
                    <a:pt x="15800" y="20675"/>
                  </a:lnTo>
                  <a:lnTo>
                    <a:pt x="771" y="20675"/>
                  </a:lnTo>
                  <a:lnTo>
                    <a:pt x="771" y="8601"/>
                  </a:lnTo>
                  <a:lnTo>
                    <a:pt x="3212" y="8601"/>
                  </a:lnTo>
                  <a:lnTo>
                    <a:pt x="3212" y="7830"/>
                  </a:lnTo>
                  <a:lnTo>
                    <a:pt x="1427" y="7830"/>
                  </a:lnTo>
                  <a:lnTo>
                    <a:pt x="9377" y="1015"/>
                  </a:lnTo>
                  <a:lnTo>
                    <a:pt x="17328" y="7830"/>
                  </a:lnTo>
                  <a:lnTo>
                    <a:pt x="15543" y="7830"/>
                  </a:lnTo>
                  <a:lnTo>
                    <a:pt x="15543" y="8601"/>
                  </a:lnTo>
                  <a:lnTo>
                    <a:pt x="17983" y="8601"/>
                  </a:lnTo>
                  <a:lnTo>
                    <a:pt x="17983" y="20675"/>
                  </a:lnTo>
                  <a:lnTo>
                    <a:pt x="16827" y="20675"/>
                  </a:lnTo>
                  <a:lnTo>
                    <a:pt x="16827" y="21445"/>
                  </a:lnTo>
                  <a:lnTo>
                    <a:pt x="18754" y="21445"/>
                  </a:lnTo>
                  <a:lnTo>
                    <a:pt x="18754" y="8038"/>
                  </a:lnTo>
                  <a:lnTo>
                    <a:pt x="93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9"/>
            <p:cNvSpPr/>
            <p:nvPr/>
          </p:nvSpPr>
          <p:spPr>
            <a:xfrm>
              <a:off x="1479234" y="4425199"/>
              <a:ext cx="466810" cy="213816"/>
            </a:xfrm>
            <a:custGeom>
              <a:avLst/>
              <a:gdLst/>
              <a:ahLst/>
              <a:cxnLst/>
              <a:rect l="l" t="t" r="r" b="b"/>
              <a:pathLst>
                <a:path w="23627" h="10822" extrusionOk="0">
                  <a:moveTo>
                    <a:pt x="11813" y="1"/>
                  </a:moveTo>
                  <a:lnTo>
                    <a:pt x="0" y="10238"/>
                  </a:lnTo>
                  <a:lnTo>
                    <a:pt x="505" y="10821"/>
                  </a:lnTo>
                  <a:lnTo>
                    <a:pt x="11813" y="1020"/>
                  </a:lnTo>
                  <a:lnTo>
                    <a:pt x="23121" y="10821"/>
                  </a:lnTo>
                  <a:lnTo>
                    <a:pt x="23626" y="10238"/>
                  </a:lnTo>
                  <a:lnTo>
                    <a:pt x="11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9"/>
            <p:cNvSpPr/>
            <p:nvPr/>
          </p:nvSpPr>
          <p:spPr>
            <a:xfrm>
              <a:off x="1592286" y="4641386"/>
              <a:ext cx="240706" cy="170152"/>
            </a:xfrm>
            <a:custGeom>
              <a:avLst/>
              <a:gdLst/>
              <a:ahLst/>
              <a:cxnLst/>
              <a:rect l="l" t="t" r="r" b="b"/>
              <a:pathLst>
                <a:path w="12183" h="8612" extrusionOk="0">
                  <a:moveTo>
                    <a:pt x="3065" y="0"/>
                  </a:moveTo>
                  <a:cubicBezTo>
                    <a:pt x="2349" y="0"/>
                    <a:pt x="1633" y="272"/>
                    <a:pt x="1086" y="815"/>
                  </a:cubicBezTo>
                  <a:cubicBezTo>
                    <a:pt x="1" y="1907"/>
                    <a:pt x="1" y="3681"/>
                    <a:pt x="1087" y="4767"/>
                  </a:cubicBezTo>
                  <a:lnTo>
                    <a:pt x="4117" y="7794"/>
                  </a:lnTo>
                  <a:cubicBezTo>
                    <a:pt x="4661" y="8339"/>
                    <a:pt x="5376" y="8612"/>
                    <a:pt x="6090" y="8612"/>
                  </a:cubicBezTo>
                  <a:cubicBezTo>
                    <a:pt x="6805" y="8612"/>
                    <a:pt x="7520" y="8339"/>
                    <a:pt x="8064" y="7794"/>
                  </a:cubicBezTo>
                  <a:lnTo>
                    <a:pt x="7518" y="7250"/>
                  </a:lnTo>
                  <a:cubicBezTo>
                    <a:pt x="7123" y="7645"/>
                    <a:pt x="6607" y="7842"/>
                    <a:pt x="6090" y="7842"/>
                  </a:cubicBezTo>
                  <a:cubicBezTo>
                    <a:pt x="5573" y="7842"/>
                    <a:pt x="5056" y="7645"/>
                    <a:pt x="4662" y="7250"/>
                  </a:cubicBezTo>
                  <a:lnTo>
                    <a:pt x="1631" y="4223"/>
                  </a:lnTo>
                  <a:cubicBezTo>
                    <a:pt x="844" y="3436"/>
                    <a:pt x="844" y="2152"/>
                    <a:pt x="1631" y="1362"/>
                  </a:cubicBezTo>
                  <a:cubicBezTo>
                    <a:pt x="2027" y="968"/>
                    <a:pt x="2546" y="772"/>
                    <a:pt x="3064" y="772"/>
                  </a:cubicBezTo>
                  <a:cubicBezTo>
                    <a:pt x="3582" y="772"/>
                    <a:pt x="4100" y="968"/>
                    <a:pt x="4493" y="1362"/>
                  </a:cubicBezTo>
                  <a:lnTo>
                    <a:pt x="6091" y="2960"/>
                  </a:lnTo>
                  <a:lnTo>
                    <a:pt x="7690" y="1362"/>
                  </a:lnTo>
                  <a:cubicBezTo>
                    <a:pt x="8083" y="969"/>
                    <a:pt x="8600" y="772"/>
                    <a:pt x="9118" y="772"/>
                  </a:cubicBezTo>
                  <a:cubicBezTo>
                    <a:pt x="9636" y="772"/>
                    <a:pt x="10155" y="969"/>
                    <a:pt x="10551" y="1362"/>
                  </a:cubicBezTo>
                  <a:cubicBezTo>
                    <a:pt x="11338" y="2153"/>
                    <a:pt x="11338" y="3438"/>
                    <a:pt x="10551" y="4225"/>
                  </a:cubicBezTo>
                  <a:lnTo>
                    <a:pt x="8388" y="6385"/>
                  </a:lnTo>
                  <a:lnTo>
                    <a:pt x="8932" y="6930"/>
                  </a:lnTo>
                  <a:lnTo>
                    <a:pt x="11096" y="4767"/>
                  </a:lnTo>
                  <a:cubicBezTo>
                    <a:pt x="12183" y="3681"/>
                    <a:pt x="12183" y="1909"/>
                    <a:pt x="11095" y="815"/>
                  </a:cubicBezTo>
                  <a:cubicBezTo>
                    <a:pt x="10549" y="272"/>
                    <a:pt x="9833" y="1"/>
                    <a:pt x="9118" y="1"/>
                  </a:cubicBezTo>
                  <a:cubicBezTo>
                    <a:pt x="8403" y="1"/>
                    <a:pt x="7688" y="272"/>
                    <a:pt x="7144" y="815"/>
                  </a:cubicBezTo>
                  <a:lnTo>
                    <a:pt x="6091" y="1868"/>
                  </a:lnTo>
                  <a:lnTo>
                    <a:pt x="5039" y="815"/>
                  </a:lnTo>
                  <a:cubicBezTo>
                    <a:pt x="4496" y="272"/>
                    <a:pt x="3781" y="0"/>
                    <a:pt x="3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9"/>
            <p:cNvSpPr/>
            <p:nvPr/>
          </p:nvSpPr>
          <p:spPr>
            <a:xfrm>
              <a:off x="1628877" y="4671318"/>
              <a:ext cx="33054" cy="32995"/>
            </a:xfrm>
            <a:custGeom>
              <a:avLst/>
              <a:gdLst/>
              <a:ahLst/>
              <a:cxnLst/>
              <a:rect l="l" t="t" r="r" b="b"/>
              <a:pathLst>
                <a:path w="1673" h="1670" extrusionOk="0">
                  <a:moveTo>
                    <a:pt x="1670" y="0"/>
                  </a:moveTo>
                  <a:cubicBezTo>
                    <a:pt x="999" y="0"/>
                    <a:pt x="1" y="444"/>
                    <a:pt x="1" y="1670"/>
                  </a:cubicBezTo>
                  <a:lnTo>
                    <a:pt x="770" y="1670"/>
                  </a:lnTo>
                  <a:cubicBezTo>
                    <a:pt x="770" y="826"/>
                    <a:pt x="1522" y="773"/>
                    <a:pt x="1673" y="770"/>
                  </a:cubicBezTo>
                  <a:lnTo>
                    <a:pt x="1670" y="38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9"/>
            <p:cNvSpPr/>
            <p:nvPr/>
          </p:nvSpPr>
          <p:spPr>
            <a:xfrm>
              <a:off x="1626329" y="4838803"/>
              <a:ext cx="172602" cy="15253"/>
            </a:xfrm>
            <a:custGeom>
              <a:avLst/>
              <a:gdLst/>
              <a:ahLst/>
              <a:cxnLst/>
              <a:rect l="l" t="t" r="r" b="b"/>
              <a:pathLst>
                <a:path w="8736" h="772" extrusionOk="0">
                  <a:moveTo>
                    <a:pt x="1" y="0"/>
                  </a:moveTo>
                  <a:lnTo>
                    <a:pt x="1" y="771"/>
                  </a:lnTo>
                  <a:lnTo>
                    <a:pt x="8735" y="771"/>
                  </a:lnTo>
                  <a:lnTo>
                    <a:pt x="8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9"/>
            <p:cNvSpPr/>
            <p:nvPr/>
          </p:nvSpPr>
          <p:spPr>
            <a:xfrm>
              <a:off x="1814143" y="4838803"/>
              <a:ext cx="20311" cy="15253"/>
            </a:xfrm>
            <a:custGeom>
              <a:avLst/>
              <a:gdLst/>
              <a:ahLst/>
              <a:cxnLst/>
              <a:rect l="l" t="t" r="r" b="b"/>
              <a:pathLst>
                <a:path w="1028" h="772" extrusionOk="0">
                  <a:moveTo>
                    <a:pt x="0" y="0"/>
                  </a:moveTo>
                  <a:lnTo>
                    <a:pt x="0" y="771"/>
                  </a:lnTo>
                  <a:lnTo>
                    <a:pt x="1028" y="771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9"/>
            <p:cNvSpPr/>
            <p:nvPr/>
          </p:nvSpPr>
          <p:spPr>
            <a:xfrm>
              <a:off x="1590805" y="4838803"/>
              <a:ext cx="20311" cy="15253"/>
            </a:xfrm>
            <a:custGeom>
              <a:avLst/>
              <a:gdLst/>
              <a:ahLst/>
              <a:cxnLst/>
              <a:rect l="l" t="t" r="r" b="b"/>
              <a:pathLst>
                <a:path w="1028" h="772" extrusionOk="0">
                  <a:moveTo>
                    <a:pt x="1" y="0"/>
                  </a:moveTo>
                  <a:lnTo>
                    <a:pt x="1" y="771"/>
                  </a:lnTo>
                  <a:lnTo>
                    <a:pt x="1028" y="771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9"/>
            <p:cNvSpPr/>
            <p:nvPr/>
          </p:nvSpPr>
          <p:spPr>
            <a:xfrm>
              <a:off x="1687241" y="4554552"/>
              <a:ext cx="50777" cy="15253"/>
            </a:xfrm>
            <a:custGeom>
              <a:avLst/>
              <a:gdLst/>
              <a:ahLst/>
              <a:cxnLst/>
              <a:rect l="l" t="t" r="r" b="b"/>
              <a:pathLst>
                <a:path w="2570" h="772" extrusionOk="0">
                  <a:moveTo>
                    <a:pt x="1" y="1"/>
                  </a:moveTo>
                  <a:lnTo>
                    <a:pt x="1" y="772"/>
                  </a:lnTo>
                  <a:lnTo>
                    <a:pt x="2570" y="772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9"/>
            <p:cNvSpPr/>
            <p:nvPr/>
          </p:nvSpPr>
          <p:spPr>
            <a:xfrm>
              <a:off x="1672008" y="4590095"/>
              <a:ext cx="81243" cy="15253"/>
            </a:xfrm>
            <a:custGeom>
              <a:avLst/>
              <a:gdLst/>
              <a:ahLst/>
              <a:cxnLst/>
              <a:rect l="l" t="t" r="r" b="b"/>
              <a:pathLst>
                <a:path w="4112" h="772" extrusionOk="0">
                  <a:moveTo>
                    <a:pt x="1" y="0"/>
                  </a:moveTo>
                  <a:lnTo>
                    <a:pt x="1" y="771"/>
                  </a:lnTo>
                  <a:lnTo>
                    <a:pt x="4112" y="771"/>
                  </a:lnTo>
                  <a:lnTo>
                    <a:pt x="41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49"/>
          <p:cNvGrpSpPr/>
          <p:nvPr/>
        </p:nvGrpSpPr>
        <p:grpSpPr>
          <a:xfrm>
            <a:off x="4550236" y="2683718"/>
            <a:ext cx="339930" cy="387949"/>
            <a:chOff x="2650380" y="4350634"/>
            <a:chExt cx="415816" cy="474555"/>
          </a:xfrm>
        </p:grpSpPr>
        <p:sp>
          <p:nvSpPr>
            <p:cNvPr id="440" name="Google Shape;440;p49"/>
            <p:cNvSpPr/>
            <p:nvPr/>
          </p:nvSpPr>
          <p:spPr>
            <a:xfrm>
              <a:off x="2650380" y="4350634"/>
              <a:ext cx="415816" cy="474555"/>
            </a:xfrm>
            <a:custGeom>
              <a:avLst/>
              <a:gdLst/>
              <a:ahLst/>
              <a:cxnLst/>
              <a:rect l="l" t="t" r="r" b="b"/>
              <a:pathLst>
                <a:path w="21046" h="24019" extrusionOk="0">
                  <a:moveTo>
                    <a:pt x="12994" y="744"/>
                  </a:moveTo>
                  <a:cubicBezTo>
                    <a:pt x="12995" y="744"/>
                    <a:pt x="12996" y="744"/>
                    <a:pt x="12998" y="744"/>
                  </a:cubicBezTo>
                  <a:cubicBezTo>
                    <a:pt x="14431" y="744"/>
                    <a:pt x="15597" y="1910"/>
                    <a:pt x="15597" y="3343"/>
                  </a:cubicBezTo>
                  <a:cubicBezTo>
                    <a:pt x="15597" y="4777"/>
                    <a:pt x="14431" y="5943"/>
                    <a:pt x="12998" y="5943"/>
                  </a:cubicBezTo>
                  <a:lnTo>
                    <a:pt x="8048" y="5943"/>
                  </a:lnTo>
                  <a:cubicBezTo>
                    <a:pt x="6613" y="5943"/>
                    <a:pt x="5447" y="4777"/>
                    <a:pt x="5447" y="3343"/>
                  </a:cubicBezTo>
                  <a:cubicBezTo>
                    <a:pt x="5447" y="1910"/>
                    <a:pt x="6613" y="744"/>
                    <a:pt x="8046" y="744"/>
                  </a:cubicBezTo>
                  <a:cubicBezTo>
                    <a:pt x="8048" y="744"/>
                    <a:pt x="8049" y="744"/>
                    <a:pt x="8050" y="744"/>
                  </a:cubicBezTo>
                  <a:cubicBezTo>
                    <a:pt x="8921" y="744"/>
                    <a:pt x="9734" y="1182"/>
                    <a:pt x="10212" y="1910"/>
                  </a:cubicBezTo>
                  <a:lnTo>
                    <a:pt x="10523" y="2379"/>
                  </a:lnTo>
                  <a:lnTo>
                    <a:pt x="10832" y="1910"/>
                  </a:lnTo>
                  <a:cubicBezTo>
                    <a:pt x="11310" y="1182"/>
                    <a:pt x="12123" y="744"/>
                    <a:pt x="12994" y="744"/>
                  </a:cubicBezTo>
                  <a:close/>
                  <a:moveTo>
                    <a:pt x="12875" y="6685"/>
                  </a:moveTo>
                  <a:lnTo>
                    <a:pt x="12875" y="11126"/>
                  </a:lnTo>
                  <a:cubicBezTo>
                    <a:pt x="12321" y="11187"/>
                    <a:pt x="11806" y="11436"/>
                    <a:pt x="11414" y="11831"/>
                  </a:cubicBezTo>
                  <a:lnTo>
                    <a:pt x="10523" y="12723"/>
                  </a:lnTo>
                  <a:lnTo>
                    <a:pt x="9630" y="11832"/>
                  </a:lnTo>
                  <a:cubicBezTo>
                    <a:pt x="9240" y="11436"/>
                    <a:pt x="8723" y="11187"/>
                    <a:pt x="8171" y="11126"/>
                  </a:cubicBezTo>
                  <a:lnTo>
                    <a:pt x="8171" y="6685"/>
                  </a:lnTo>
                  <a:close/>
                  <a:moveTo>
                    <a:pt x="7427" y="6685"/>
                  </a:moveTo>
                  <a:lnTo>
                    <a:pt x="7427" y="11151"/>
                  </a:lnTo>
                  <a:cubicBezTo>
                    <a:pt x="6935" y="11239"/>
                    <a:pt x="6482" y="11476"/>
                    <a:pt x="6129" y="11831"/>
                  </a:cubicBezTo>
                  <a:cubicBezTo>
                    <a:pt x="5165" y="12794"/>
                    <a:pt x="5165" y="14362"/>
                    <a:pt x="6129" y="15327"/>
                  </a:cubicBezTo>
                  <a:lnTo>
                    <a:pt x="7426" y="16620"/>
                  </a:lnTo>
                  <a:lnTo>
                    <a:pt x="7428" y="23275"/>
                  </a:lnTo>
                  <a:lnTo>
                    <a:pt x="742" y="23275"/>
                  </a:lnTo>
                  <a:lnTo>
                    <a:pt x="742" y="6685"/>
                  </a:lnTo>
                  <a:close/>
                  <a:moveTo>
                    <a:pt x="12873" y="17362"/>
                  </a:moveTo>
                  <a:lnTo>
                    <a:pt x="12875" y="23275"/>
                  </a:lnTo>
                  <a:lnTo>
                    <a:pt x="8171" y="23275"/>
                  </a:lnTo>
                  <a:lnTo>
                    <a:pt x="8171" y="17362"/>
                  </a:lnTo>
                  <a:lnTo>
                    <a:pt x="8774" y="17966"/>
                  </a:lnTo>
                  <a:cubicBezTo>
                    <a:pt x="9257" y="18448"/>
                    <a:pt x="9889" y="18689"/>
                    <a:pt x="10522" y="18689"/>
                  </a:cubicBezTo>
                  <a:cubicBezTo>
                    <a:pt x="11155" y="18689"/>
                    <a:pt x="11787" y="18448"/>
                    <a:pt x="12270" y="17966"/>
                  </a:cubicBezTo>
                  <a:lnTo>
                    <a:pt x="12873" y="17362"/>
                  </a:lnTo>
                  <a:close/>
                  <a:moveTo>
                    <a:pt x="20302" y="6685"/>
                  </a:moveTo>
                  <a:lnTo>
                    <a:pt x="20302" y="23275"/>
                  </a:lnTo>
                  <a:lnTo>
                    <a:pt x="13618" y="23275"/>
                  </a:lnTo>
                  <a:lnTo>
                    <a:pt x="13618" y="16620"/>
                  </a:lnTo>
                  <a:lnTo>
                    <a:pt x="14915" y="15327"/>
                  </a:lnTo>
                  <a:lnTo>
                    <a:pt x="14391" y="14802"/>
                  </a:lnTo>
                  <a:lnTo>
                    <a:pt x="12983" y="16204"/>
                  </a:lnTo>
                  <a:lnTo>
                    <a:pt x="11745" y="17442"/>
                  </a:lnTo>
                  <a:cubicBezTo>
                    <a:pt x="11407" y="17779"/>
                    <a:pt x="10965" y="17948"/>
                    <a:pt x="10522" y="17948"/>
                  </a:cubicBezTo>
                  <a:cubicBezTo>
                    <a:pt x="10079" y="17948"/>
                    <a:pt x="9637" y="17779"/>
                    <a:pt x="9299" y="17442"/>
                  </a:cubicBezTo>
                  <a:lnTo>
                    <a:pt x="8061" y="16204"/>
                  </a:lnTo>
                  <a:lnTo>
                    <a:pt x="6655" y="14802"/>
                  </a:lnTo>
                  <a:cubicBezTo>
                    <a:pt x="5980" y="14126"/>
                    <a:pt x="5980" y="13031"/>
                    <a:pt x="6655" y="12356"/>
                  </a:cubicBezTo>
                  <a:cubicBezTo>
                    <a:pt x="6961" y="12048"/>
                    <a:pt x="7375" y="11868"/>
                    <a:pt x="7809" y="11855"/>
                  </a:cubicBezTo>
                  <a:lnTo>
                    <a:pt x="7815" y="11855"/>
                  </a:lnTo>
                  <a:cubicBezTo>
                    <a:pt x="7844" y="11854"/>
                    <a:pt x="7872" y="11853"/>
                    <a:pt x="7901" y="11853"/>
                  </a:cubicBezTo>
                  <a:cubicBezTo>
                    <a:pt x="8352" y="11853"/>
                    <a:pt x="8787" y="12033"/>
                    <a:pt x="9105" y="12356"/>
                  </a:cubicBezTo>
                  <a:lnTo>
                    <a:pt x="10521" y="13773"/>
                  </a:lnTo>
                  <a:lnTo>
                    <a:pt x="11939" y="12356"/>
                  </a:lnTo>
                  <a:cubicBezTo>
                    <a:pt x="12258" y="12034"/>
                    <a:pt x="12695" y="11853"/>
                    <a:pt x="13147" y="11853"/>
                  </a:cubicBezTo>
                  <a:cubicBezTo>
                    <a:pt x="13175" y="11853"/>
                    <a:pt x="13202" y="11854"/>
                    <a:pt x="13229" y="11855"/>
                  </a:cubicBezTo>
                  <a:lnTo>
                    <a:pt x="13235" y="11855"/>
                  </a:lnTo>
                  <a:cubicBezTo>
                    <a:pt x="13669" y="11867"/>
                    <a:pt x="14084" y="12046"/>
                    <a:pt x="14389" y="12356"/>
                  </a:cubicBezTo>
                  <a:cubicBezTo>
                    <a:pt x="14696" y="12664"/>
                    <a:pt x="14876" y="13075"/>
                    <a:pt x="14891" y="13509"/>
                  </a:cubicBezTo>
                  <a:lnTo>
                    <a:pt x="15634" y="13480"/>
                  </a:lnTo>
                  <a:cubicBezTo>
                    <a:pt x="15610" y="12861"/>
                    <a:pt x="15354" y="12272"/>
                    <a:pt x="14916" y="11832"/>
                  </a:cubicBezTo>
                  <a:cubicBezTo>
                    <a:pt x="14563" y="11475"/>
                    <a:pt x="14110" y="11236"/>
                    <a:pt x="13617" y="11149"/>
                  </a:cubicBezTo>
                  <a:lnTo>
                    <a:pt x="13617" y="6685"/>
                  </a:lnTo>
                  <a:close/>
                  <a:moveTo>
                    <a:pt x="8053" y="0"/>
                  </a:moveTo>
                  <a:cubicBezTo>
                    <a:pt x="8051" y="0"/>
                    <a:pt x="8049" y="0"/>
                    <a:pt x="8048" y="0"/>
                  </a:cubicBezTo>
                  <a:cubicBezTo>
                    <a:pt x="6203" y="0"/>
                    <a:pt x="4704" y="1501"/>
                    <a:pt x="4704" y="3343"/>
                  </a:cubicBezTo>
                  <a:cubicBezTo>
                    <a:pt x="4704" y="4353"/>
                    <a:pt x="5162" y="5309"/>
                    <a:pt x="5949" y="5943"/>
                  </a:cubicBezTo>
                  <a:lnTo>
                    <a:pt x="0" y="5943"/>
                  </a:lnTo>
                  <a:lnTo>
                    <a:pt x="0" y="24018"/>
                  </a:lnTo>
                  <a:lnTo>
                    <a:pt x="21045" y="24018"/>
                  </a:lnTo>
                  <a:lnTo>
                    <a:pt x="21045" y="5943"/>
                  </a:lnTo>
                  <a:lnTo>
                    <a:pt x="15095" y="5943"/>
                  </a:lnTo>
                  <a:cubicBezTo>
                    <a:pt x="15882" y="5309"/>
                    <a:pt x="16341" y="4353"/>
                    <a:pt x="16341" y="3343"/>
                  </a:cubicBezTo>
                  <a:cubicBezTo>
                    <a:pt x="16341" y="1501"/>
                    <a:pt x="14841" y="0"/>
                    <a:pt x="12998" y="0"/>
                  </a:cubicBezTo>
                  <a:cubicBezTo>
                    <a:pt x="12996" y="0"/>
                    <a:pt x="12994" y="0"/>
                    <a:pt x="12993" y="0"/>
                  </a:cubicBezTo>
                  <a:cubicBezTo>
                    <a:pt x="12051" y="0"/>
                    <a:pt x="11154" y="399"/>
                    <a:pt x="10521" y="1098"/>
                  </a:cubicBezTo>
                  <a:cubicBezTo>
                    <a:pt x="9892" y="399"/>
                    <a:pt x="8994" y="0"/>
                    <a:pt x="8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9"/>
            <p:cNvSpPr/>
            <p:nvPr/>
          </p:nvSpPr>
          <p:spPr>
            <a:xfrm>
              <a:off x="2780325" y="4389794"/>
              <a:ext cx="55953" cy="53819"/>
            </a:xfrm>
            <a:custGeom>
              <a:avLst/>
              <a:gdLst/>
              <a:ahLst/>
              <a:cxnLst/>
              <a:rect l="l" t="t" r="r" b="b"/>
              <a:pathLst>
                <a:path w="2832" h="2724" extrusionOk="0">
                  <a:moveTo>
                    <a:pt x="1469" y="742"/>
                  </a:moveTo>
                  <a:cubicBezTo>
                    <a:pt x="1549" y="742"/>
                    <a:pt x="1629" y="758"/>
                    <a:pt x="1706" y="790"/>
                  </a:cubicBezTo>
                  <a:cubicBezTo>
                    <a:pt x="1938" y="886"/>
                    <a:pt x="2088" y="1111"/>
                    <a:pt x="2088" y="1361"/>
                  </a:cubicBezTo>
                  <a:cubicBezTo>
                    <a:pt x="2088" y="1703"/>
                    <a:pt x="1812" y="1979"/>
                    <a:pt x="1471" y="1981"/>
                  </a:cubicBezTo>
                  <a:cubicBezTo>
                    <a:pt x="1219" y="1981"/>
                    <a:pt x="993" y="1830"/>
                    <a:pt x="898" y="1599"/>
                  </a:cubicBezTo>
                  <a:cubicBezTo>
                    <a:pt x="802" y="1367"/>
                    <a:pt x="856" y="1101"/>
                    <a:pt x="1032" y="923"/>
                  </a:cubicBezTo>
                  <a:cubicBezTo>
                    <a:pt x="1150" y="805"/>
                    <a:pt x="1308" y="742"/>
                    <a:pt x="1469" y="742"/>
                  </a:cubicBezTo>
                  <a:close/>
                  <a:moveTo>
                    <a:pt x="1471" y="0"/>
                  </a:moveTo>
                  <a:cubicBezTo>
                    <a:pt x="919" y="0"/>
                    <a:pt x="422" y="332"/>
                    <a:pt x="212" y="841"/>
                  </a:cubicBezTo>
                  <a:cubicBezTo>
                    <a:pt x="1" y="1348"/>
                    <a:pt x="118" y="1934"/>
                    <a:pt x="507" y="2323"/>
                  </a:cubicBezTo>
                  <a:cubicBezTo>
                    <a:pt x="768" y="2585"/>
                    <a:pt x="1116" y="2723"/>
                    <a:pt x="1471" y="2723"/>
                  </a:cubicBezTo>
                  <a:cubicBezTo>
                    <a:pt x="1646" y="2723"/>
                    <a:pt x="1823" y="2689"/>
                    <a:pt x="1991" y="2620"/>
                  </a:cubicBezTo>
                  <a:cubicBezTo>
                    <a:pt x="2501" y="2409"/>
                    <a:pt x="2832" y="1913"/>
                    <a:pt x="2832" y="1361"/>
                  </a:cubicBezTo>
                  <a:cubicBezTo>
                    <a:pt x="2830" y="609"/>
                    <a:pt x="2221" y="0"/>
                    <a:pt x="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9"/>
            <p:cNvSpPr/>
            <p:nvPr/>
          </p:nvSpPr>
          <p:spPr>
            <a:xfrm>
              <a:off x="2878164" y="4389794"/>
              <a:ext cx="55953" cy="53819"/>
            </a:xfrm>
            <a:custGeom>
              <a:avLst/>
              <a:gdLst/>
              <a:ahLst/>
              <a:cxnLst/>
              <a:rect l="l" t="t" r="r" b="b"/>
              <a:pathLst>
                <a:path w="2832" h="2724" extrusionOk="0">
                  <a:moveTo>
                    <a:pt x="1468" y="742"/>
                  </a:moveTo>
                  <a:cubicBezTo>
                    <a:pt x="1548" y="742"/>
                    <a:pt x="1629" y="758"/>
                    <a:pt x="1706" y="790"/>
                  </a:cubicBezTo>
                  <a:cubicBezTo>
                    <a:pt x="1938" y="886"/>
                    <a:pt x="2088" y="1111"/>
                    <a:pt x="2088" y="1361"/>
                  </a:cubicBezTo>
                  <a:cubicBezTo>
                    <a:pt x="2088" y="1703"/>
                    <a:pt x="1810" y="1979"/>
                    <a:pt x="1469" y="1981"/>
                  </a:cubicBezTo>
                  <a:cubicBezTo>
                    <a:pt x="1219" y="1981"/>
                    <a:pt x="993" y="1830"/>
                    <a:pt x="897" y="1599"/>
                  </a:cubicBezTo>
                  <a:cubicBezTo>
                    <a:pt x="802" y="1367"/>
                    <a:pt x="854" y="1101"/>
                    <a:pt x="1032" y="923"/>
                  </a:cubicBezTo>
                  <a:cubicBezTo>
                    <a:pt x="1150" y="805"/>
                    <a:pt x="1308" y="742"/>
                    <a:pt x="1468" y="742"/>
                  </a:cubicBezTo>
                  <a:close/>
                  <a:moveTo>
                    <a:pt x="1469" y="0"/>
                  </a:moveTo>
                  <a:cubicBezTo>
                    <a:pt x="918" y="0"/>
                    <a:pt x="422" y="332"/>
                    <a:pt x="210" y="841"/>
                  </a:cubicBezTo>
                  <a:cubicBezTo>
                    <a:pt x="1" y="1348"/>
                    <a:pt x="116" y="1934"/>
                    <a:pt x="507" y="2323"/>
                  </a:cubicBezTo>
                  <a:cubicBezTo>
                    <a:pt x="767" y="2585"/>
                    <a:pt x="1116" y="2723"/>
                    <a:pt x="1470" y="2723"/>
                  </a:cubicBezTo>
                  <a:cubicBezTo>
                    <a:pt x="1645" y="2723"/>
                    <a:pt x="1822" y="2689"/>
                    <a:pt x="1990" y="2620"/>
                  </a:cubicBezTo>
                  <a:cubicBezTo>
                    <a:pt x="2499" y="2409"/>
                    <a:pt x="2832" y="1913"/>
                    <a:pt x="2832" y="1361"/>
                  </a:cubicBezTo>
                  <a:cubicBezTo>
                    <a:pt x="2830" y="609"/>
                    <a:pt x="2221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9"/>
            <p:cNvSpPr/>
            <p:nvPr/>
          </p:nvSpPr>
          <p:spPr>
            <a:xfrm>
              <a:off x="2784513" y="4596121"/>
              <a:ext cx="29498" cy="29577"/>
            </a:xfrm>
            <a:custGeom>
              <a:avLst/>
              <a:gdLst/>
              <a:ahLst/>
              <a:cxnLst/>
              <a:rect l="l" t="t" r="r" b="b"/>
              <a:pathLst>
                <a:path w="1493" h="1497" extrusionOk="0">
                  <a:moveTo>
                    <a:pt x="1490" y="0"/>
                  </a:moveTo>
                  <a:cubicBezTo>
                    <a:pt x="1237" y="7"/>
                    <a:pt x="990" y="68"/>
                    <a:pt x="764" y="180"/>
                  </a:cubicBezTo>
                  <a:cubicBezTo>
                    <a:pt x="271" y="427"/>
                    <a:pt x="0" y="894"/>
                    <a:pt x="0" y="1496"/>
                  </a:cubicBezTo>
                  <a:lnTo>
                    <a:pt x="742" y="1496"/>
                  </a:lnTo>
                  <a:cubicBezTo>
                    <a:pt x="742" y="1179"/>
                    <a:pt x="849" y="975"/>
                    <a:pt x="1079" y="852"/>
                  </a:cubicBezTo>
                  <a:cubicBezTo>
                    <a:pt x="1208" y="787"/>
                    <a:pt x="1348" y="750"/>
                    <a:pt x="1493" y="742"/>
                  </a:cubicBezTo>
                  <a:lnTo>
                    <a:pt x="1490" y="372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9"/>
            <p:cNvSpPr/>
            <p:nvPr/>
          </p:nvSpPr>
          <p:spPr>
            <a:xfrm>
              <a:off x="2813952" y="4596121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9"/>
            <p:cNvSpPr/>
            <p:nvPr/>
          </p:nvSpPr>
          <p:spPr>
            <a:xfrm>
              <a:off x="2682150" y="4516953"/>
              <a:ext cx="68499" cy="14700"/>
            </a:xfrm>
            <a:custGeom>
              <a:avLst/>
              <a:gdLst/>
              <a:ahLst/>
              <a:cxnLst/>
              <a:rect l="l" t="t" r="r" b="b"/>
              <a:pathLst>
                <a:path w="3467" h="744" extrusionOk="0">
                  <a:moveTo>
                    <a:pt x="1" y="0"/>
                  </a:moveTo>
                  <a:lnTo>
                    <a:pt x="1" y="744"/>
                  </a:lnTo>
                  <a:lnTo>
                    <a:pt x="3467" y="744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9"/>
            <p:cNvSpPr/>
            <p:nvPr/>
          </p:nvSpPr>
          <p:spPr>
            <a:xfrm>
              <a:off x="2965887" y="4516953"/>
              <a:ext cx="68499" cy="14700"/>
            </a:xfrm>
            <a:custGeom>
              <a:avLst/>
              <a:gdLst/>
              <a:ahLst/>
              <a:cxnLst/>
              <a:rect l="l" t="t" r="r" b="b"/>
              <a:pathLst>
                <a:path w="3467" h="744" extrusionOk="0">
                  <a:moveTo>
                    <a:pt x="0" y="0"/>
                  </a:moveTo>
                  <a:lnTo>
                    <a:pt x="0" y="744"/>
                  </a:lnTo>
                  <a:lnTo>
                    <a:pt x="3466" y="744"/>
                  </a:lnTo>
                  <a:lnTo>
                    <a:pt x="3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9"/>
            <p:cNvSpPr/>
            <p:nvPr/>
          </p:nvSpPr>
          <p:spPr>
            <a:xfrm>
              <a:off x="2684580" y="4754221"/>
              <a:ext cx="31829" cy="36690"/>
            </a:xfrm>
            <a:custGeom>
              <a:avLst/>
              <a:gdLst/>
              <a:ahLst/>
              <a:cxnLst/>
              <a:rect l="l" t="t" r="r" b="b"/>
              <a:pathLst>
                <a:path w="1611" h="1857" extrusionOk="0">
                  <a:moveTo>
                    <a:pt x="1" y="1"/>
                  </a:moveTo>
                  <a:lnTo>
                    <a:pt x="1" y="1857"/>
                  </a:lnTo>
                  <a:lnTo>
                    <a:pt x="1611" y="1857"/>
                  </a:lnTo>
                  <a:lnTo>
                    <a:pt x="1611" y="1115"/>
                  </a:lnTo>
                  <a:lnTo>
                    <a:pt x="744" y="1115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9"/>
            <p:cNvSpPr/>
            <p:nvPr/>
          </p:nvSpPr>
          <p:spPr>
            <a:xfrm>
              <a:off x="3000127" y="4754221"/>
              <a:ext cx="31829" cy="36690"/>
            </a:xfrm>
            <a:custGeom>
              <a:avLst/>
              <a:gdLst/>
              <a:ahLst/>
              <a:cxnLst/>
              <a:rect l="l" t="t" r="r" b="b"/>
              <a:pathLst>
                <a:path w="1611" h="1857" extrusionOk="0">
                  <a:moveTo>
                    <a:pt x="867" y="1"/>
                  </a:moveTo>
                  <a:lnTo>
                    <a:pt x="867" y="1115"/>
                  </a:lnTo>
                  <a:lnTo>
                    <a:pt x="0" y="1115"/>
                  </a:lnTo>
                  <a:lnTo>
                    <a:pt x="0" y="1857"/>
                  </a:lnTo>
                  <a:lnTo>
                    <a:pt x="1610" y="1857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9"/>
            <p:cNvSpPr/>
            <p:nvPr/>
          </p:nvSpPr>
          <p:spPr>
            <a:xfrm>
              <a:off x="2850918" y="4744421"/>
              <a:ext cx="14700" cy="48959"/>
            </a:xfrm>
            <a:custGeom>
              <a:avLst/>
              <a:gdLst/>
              <a:ahLst/>
              <a:cxnLst/>
              <a:rect l="l" t="t" r="r" b="b"/>
              <a:pathLst>
                <a:path w="744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743" y="2477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9"/>
            <p:cNvSpPr/>
            <p:nvPr/>
          </p:nvSpPr>
          <p:spPr>
            <a:xfrm>
              <a:off x="2850918" y="4499823"/>
              <a:ext cx="14700" cy="48959"/>
            </a:xfrm>
            <a:custGeom>
              <a:avLst/>
              <a:gdLst/>
              <a:ahLst/>
              <a:cxnLst/>
              <a:rect l="l" t="t" r="r" b="b"/>
              <a:pathLst>
                <a:path w="744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743" y="2477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81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Yêu cầu mối nối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6" name="Google Shape;456;p50"/>
          <p:cNvSpPr txBox="1">
            <a:spLocks noGrp="1"/>
          </p:cNvSpPr>
          <p:nvPr>
            <p:ph type="title" idx="2"/>
          </p:nvPr>
        </p:nvSpPr>
        <p:spPr>
          <a:xfrm>
            <a:off x="2055847" y="1803810"/>
            <a:ext cx="2267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Dẫn điện tốt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" name="Google Shape;457;p50"/>
          <p:cNvSpPr txBox="1">
            <a:spLocks noGrp="1"/>
          </p:cNvSpPr>
          <p:nvPr>
            <p:ph type="subTitle" idx="1"/>
          </p:nvPr>
        </p:nvSpPr>
        <p:spPr>
          <a:xfrm>
            <a:off x="1881962" y="2185155"/>
            <a:ext cx="2441584" cy="717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mối nối nhỏ, mặt tiếp xúc sạch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" name="Google Shape;458;p50"/>
          <p:cNvSpPr txBox="1">
            <a:spLocks noGrp="1"/>
          </p:cNvSpPr>
          <p:nvPr>
            <p:ph type="title" idx="3"/>
          </p:nvPr>
        </p:nvSpPr>
        <p:spPr>
          <a:xfrm>
            <a:off x="4820455" y="1803810"/>
            <a:ext cx="2267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điện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9" name="Google Shape;459;p50"/>
          <p:cNvSpPr txBox="1">
            <a:spLocks noGrp="1"/>
          </p:cNvSpPr>
          <p:nvPr>
            <p:ph type="subTitle" idx="4"/>
          </p:nvPr>
        </p:nvSpPr>
        <p:spPr>
          <a:xfrm>
            <a:off x="4820455" y="2185156"/>
            <a:ext cx="2267700" cy="717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" name="Google Shape;460;p50"/>
          <p:cNvSpPr txBox="1">
            <a:spLocks noGrp="1"/>
          </p:cNvSpPr>
          <p:nvPr>
            <p:ph type="title" idx="5"/>
          </p:nvPr>
        </p:nvSpPr>
        <p:spPr>
          <a:xfrm>
            <a:off x="1786270" y="3371505"/>
            <a:ext cx="2537277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độ bền cơ học cao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" name="Google Shape;461;p50"/>
          <p:cNvSpPr txBox="1">
            <a:spLocks noGrp="1"/>
          </p:cNvSpPr>
          <p:nvPr>
            <p:ph type="subTitle" idx="6"/>
          </p:nvPr>
        </p:nvSpPr>
        <p:spPr>
          <a:xfrm>
            <a:off x="2055847" y="3752852"/>
            <a:ext cx="2267700" cy="764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Chịu được sức kéo, cắt và rung chuyển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subTitle" idx="8"/>
          </p:nvPr>
        </p:nvSpPr>
        <p:spPr>
          <a:xfrm>
            <a:off x="4999328" y="3752851"/>
            <a:ext cx="1909954" cy="764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Google Shape;463;p50"/>
          <p:cNvSpPr txBox="1">
            <a:spLocks noGrp="1"/>
          </p:cNvSpPr>
          <p:nvPr>
            <p:ph type="title" idx="7"/>
          </p:nvPr>
        </p:nvSpPr>
        <p:spPr>
          <a:xfrm>
            <a:off x="4572000" y="3371505"/>
            <a:ext cx="3086877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về mặt mỹ thuật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88;p67">
            <a:extLst>
              <a:ext uri="{FF2B5EF4-FFF2-40B4-BE49-F238E27FC236}">
                <a16:creationId xmlns:a16="http://schemas.microsoft.com/office/drawing/2014/main" id="{DEB26B1D-96BB-42A0-8BE7-481A66C14260}"/>
              </a:ext>
            </a:extLst>
          </p:cNvPr>
          <p:cNvSpPr txBox="1">
            <a:spLocks/>
          </p:cNvSpPr>
          <p:nvPr/>
        </p:nvSpPr>
        <p:spPr>
          <a:xfrm>
            <a:off x="0" y="123653"/>
            <a:ext cx="7751135" cy="61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None/>
              <a:defRPr sz="24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ata"/>
              <a:buNone/>
              <a:defRPr sz="28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QUY TRÌNH CHUNG NỐI DÂY DẪN ĐIỆN: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4"/>
          <p:cNvSpPr txBox="1">
            <a:spLocks noGrp="1"/>
          </p:cNvSpPr>
          <p:nvPr>
            <p:ph type="title"/>
          </p:nvPr>
        </p:nvSpPr>
        <p:spPr>
          <a:xfrm>
            <a:off x="576390" y="288315"/>
            <a:ext cx="54452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TRÌNH: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4" name="Google Shape;744;p64"/>
          <p:cNvSpPr txBox="1">
            <a:spLocks noGrp="1"/>
          </p:cNvSpPr>
          <p:nvPr>
            <p:ph type="title" idx="2"/>
          </p:nvPr>
        </p:nvSpPr>
        <p:spPr>
          <a:xfrm>
            <a:off x="1106681" y="18553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Bóc vỏ cách điện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6" name="Google Shape;746;p64"/>
          <p:cNvSpPr txBox="1">
            <a:spLocks noGrp="1"/>
          </p:cNvSpPr>
          <p:nvPr>
            <p:ph type="title" idx="3"/>
          </p:nvPr>
        </p:nvSpPr>
        <p:spPr>
          <a:xfrm>
            <a:off x="3564147" y="18553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sạch lõi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8" name="Google Shape;748;p64"/>
          <p:cNvSpPr txBox="1">
            <a:spLocks noGrp="1"/>
          </p:cNvSpPr>
          <p:nvPr>
            <p:ph type="title" idx="5"/>
          </p:nvPr>
        </p:nvSpPr>
        <p:spPr>
          <a:xfrm>
            <a:off x="6021612" y="18553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dây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Google Shape;750;p64"/>
          <p:cNvSpPr txBox="1">
            <a:spLocks noGrp="1"/>
          </p:cNvSpPr>
          <p:nvPr>
            <p:ph type="title" idx="7"/>
          </p:nvPr>
        </p:nvSpPr>
        <p:spPr>
          <a:xfrm>
            <a:off x="1106681" y="35754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mối nối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2" name="Google Shape;752;p64"/>
          <p:cNvSpPr txBox="1">
            <a:spLocks noGrp="1"/>
          </p:cNvSpPr>
          <p:nvPr>
            <p:ph type="title" idx="9"/>
          </p:nvPr>
        </p:nvSpPr>
        <p:spPr>
          <a:xfrm>
            <a:off x="3564147" y="3575418"/>
            <a:ext cx="2015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 mối nối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4" name="Google Shape;754;p64"/>
          <p:cNvSpPr txBox="1">
            <a:spLocks noGrp="1"/>
          </p:cNvSpPr>
          <p:nvPr>
            <p:ph type="title" idx="14"/>
          </p:nvPr>
        </p:nvSpPr>
        <p:spPr>
          <a:xfrm>
            <a:off x="6021611" y="3575418"/>
            <a:ext cx="2112295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điện mối nối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5" name="Google Shape;755;p64"/>
          <p:cNvSpPr txBox="1">
            <a:spLocks noGrp="1"/>
          </p:cNvSpPr>
          <p:nvPr>
            <p:ph type="subTitle" idx="15"/>
          </p:nvPr>
        </p:nvSpPr>
        <p:spPr>
          <a:xfrm>
            <a:off x="3576314" y="3943170"/>
            <a:ext cx="20157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(Không làm)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6" name="Google Shape;756;p64"/>
          <p:cNvSpPr/>
          <p:nvPr/>
        </p:nvSpPr>
        <p:spPr>
          <a:xfrm>
            <a:off x="1828181" y="2951100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4"/>
          <p:cNvSpPr/>
          <p:nvPr/>
        </p:nvSpPr>
        <p:spPr>
          <a:xfrm>
            <a:off x="4285647" y="2951100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4"/>
          <p:cNvSpPr/>
          <p:nvPr/>
        </p:nvSpPr>
        <p:spPr>
          <a:xfrm>
            <a:off x="6743112" y="2951100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4"/>
          <p:cNvSpPr/>
          <p:nvPr/>
        </p:nvSpPr>
        <p:spPr>
          <a:xfrm>
            <a:off x="6743112" y="1204674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4"/>
          <p:cNvSpPr/>
          <p:nvPr/>
        </p:nvSpPr>
        <p:spPr>
          <a:xfrm>
            <a:off x="4285647" y="1204674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4"/>
          <p:cNvSpPr/>
          <p:nvPr/>
        </p:nvSpPr>
        <p:spPr>
          <a:xfrm>
            <a:off x="1828181" y="1204674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64"/>
          <p:cNvGrpSpPr/>
          <p:nvPr/>
        </p:nvGrpSpPr>
        <p:grpSpPr>
          <a:xfrm>
            <a:off x="6888627" y="1317274"/>
            <a:ext cx="281671" cy="347517"/>
            <a:chOff x="3145601" y="3679057"/>
            <a:chExt cx="384639" cy="474555"/>
          </a:xfrm>
        </p:grpSpPr>
        <p:sp>
          <p:nvSpPr>
            <p:cNvPr id="763" name="Google Shape;763;p64"/>
            <p:cNvSpPr/>
            <p:nvPr/>
          </p:nvSpPr>
          <p:spPr>
            <a:xfrm>
              <a:off x="3145601" y="3758976"/>
              <a:ext cx="174874" cy="394636"/>
            </a:xfrm>
            <a:custGeom>
              <a:avLst/>
              <a:gdLst/>
              <a:ahLst/>
              <a:cxnLst/>
              <a:rect l="l" t="t" r="r" b="b"/>
              <a:pathLst>
                <a:path w="8851" h="19974" extrusionOk="0">
                  <a:moveTo>
                    <a:pt x="8090" y="761"/>
                  </a:moveTo>
                  <a:lnTo>
                    <a:pt x="8090" y="2024"/>
                  </a:lnTo>
                  <a:lnTo>
                    <a:pt x="761" y="2024"/>
                  </a:lnTo>
                  <a:lnTo>
                    <a:pt x="761" y="761"/>
                  </a:lnTo>
                  <a:close/>
                  <a:moveTo>
                    <a:pt x="8090" y="2784"/>
                  </a:moveTo>
                  <a:lnTo>
                    <a:pt x="8090" y="5943"/>
                  </a:lnTo>
                  <a:cubicBezTo>
                    <a:pt x="8090" y="7962"/>
                    <a:pt x="6446" y="9607"/>
                    <a:pt x="4426" y="9607"/>
                  </a:cubicBezTo>
                  <a:cubicBezTo>
                    <a:pt x="3451" y="9607"/>
                    <a:pt x="2532" y="9224"/>
                    <a:pt x="1838" y="8529"/>
                  </a:cubicBezTo>
                  <a:cubicBezTo>
                    <a:pt x="1148" y="7845"/>
                    <a:pt x="760" y="6915"/>
                    <a:pt x="761" y="5943"/>
                  </a:cubicBezTo>
                  <a:lnTo>
                    <a:pt x="761" y="2784"/>
                  </a:lnTo>
                  <a:close/>
                  <a:moveTo>
                    <a:pt x="6679" y="18456"/>
                  </a:moveTo>
                  <a:lnTo>
                    <a:pt x="6931" y="19213"/>
                  </a:lnTo>
                  <a:lnTo>
                    <a:pt x="1920" y="19213"/>
                  </a:lnTo>
                  <a:lnTo>
                    <a:pt x="2172" y="18456"/>
                  </a:lnTo>
                  <a:close/>
                  <a:moveTo>
                    <a:pt x="0" y="0"/>
                  </a:moveTo>
                  <a:lnTo>
                    <a:pt x="0" y="5943"/>
                  </a:lnTo>
                  <a:cubicBezTo>
                    <a:pt x="0" y="7120"/>
                    <a:pt x="462" y="8230"/>
                    <a:pt x="1301" y="9069"/>
                  </a:cubicBezTo>
                  <a:cubicBezTo>
                    <a:pt x="2034" y="9808"/>
                    <a:pt x="3008" y="10262"/>
                    <a:pt x="4045" y="10351"/>
                  </a:cubicBezTo>
                  <a:lnTo>
                    <a:pt x="4045" y="17697"/>
                  </a:lnTo>
                  <a:lnTo>
                    <a:pt x="1623" y="17697"/>
                  </a:lnTo>
                  <a:lnTo>
                    <a:pt x="864" y="19974"/>
                  </a:lnTo>
                  <a:lnTo>
                    <a:pt x="7986" y="19974"/>
                  </a:lnTo>
                  <a:lnTo>
                    <a:pt x="7226" y="17697"/>
                  </a:lnTo>
                  <a:lnTo>
                    <a:pt x="4806" y="17697"/>
                  </a:lnTo>
                  <a:lnTo>
                    <a:pt x="4806" y="10351"/>
                  </a:lnTo>
                  <a:cubicBezTo>
                    <a:pt x="7068" y="10157"/>
                    <a:pt x="8851" y="8255"/>
                    <a:pt x="8851" y="5943"/>
                  </a:cubicBezTo>
                  <a:lnTo>
                    <a:pt x="88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4"/>
            <p:cNvSpPr/>
            <p:nvPr/>
          </p:nvSpPr>
          <p:spPr>
            <a:xfrm>
              <a:off x="3355387" y="3758976"/>
              <a:ext cx="174854" cy="394636"/>
            </a:xfrm>
            <a:custGeom>
              <a:avLst/>
              <a:gdLst/>
              <a:ahLst/>
              <a:cxnLst/>
              <a:rect l="l" t="t" r="r" b="b"/>
              <a:pathLst>
                <a:path w="8850" h="19974" extrusionOk="0">
                  <a:moveTo>
                    <a:pt x="8090" y="761"/>
                  </a:moveTo>
                  <a:lnTo>
                    <a:pt x="8090" y="2024"/>
                  </a:lnTo>
                  <a:lnTo>
                    <a:pt x="760" y="2024"/>
                  </a:lnTo>
                  <a:lnTo>
                    <a:pt x="760" y="761"/>
                  </a:lnTo>
                  <a:close/>
                  <a:moveTo>
                    <a:pt x="8090" y="2784"/>
                  </a:moveTo>
                  <a:lnTo>
                    <a:pt x="8090" y="5943"/>
                  </a:lnTo>
                  <a:cubicBezTo>
                    <a:pt x="8090" y="7962"/>
                    <a:pt x="6445" y="9607"/>
                    <a:pt x="4424" y="9607"/>
                  </a:cubicBezTo>
                  <a:cubicBezTo>
                    <a:pt x="3449" y="9607"/>
                    <a:pt x="2531" y="9224"/>
                    <a:pt x="1836" y="8529"/>
                  </a:cubicBezTo>
                  <a:cubicBezTo>
                    <a:pt x="1142" y="7835"/>
                    <a:pt x="760" y="6917"/>
                    <a:pt x="760" y="5941"/>
                  </a:cubicBezTo>
                  <a:lnTo>
                    <a:pt x="760" y="2784"/>
                  </a:lnTo>
                  <a:close/>
                  <a:moveTo>
                    <a:pt x="6679" y="18456"/>
                  </a:moveTo>
                  <a:lnTo>
                    <a:pt x="6931" y="19213"/>
                  </a:lnTo>
                  <a:lnTo>
                    <a:pt x="1919" y="19213"/>
                  </a:lnTo>
                  <a:lnTo>
                    <a:pt x="2170" y="18456"/>
                  </a:lnTo>
                  <a:close/>
                  <a:moveTo>
                    <a:pt x="0" y="0"/>
                  </a:moveTo>
                  <a:lnTo>
                    <a:pt x="0" y="5943"/>
                  </a:lnTo>
                  <a:cubicBezTo>
                    <a:pt x="0" y="7120"/>
                    <a:pt x="462" y="8230"/>
                    <a:pt x="1299" y="9069"/>
                  </a:cubicBezTo>
                  <a:cubicBezTo>
                    <a:pt x="2034" y="9807"/>
                    <a:pt x="3006" y="10261"/>
                    <a:pt x="4045" y="10349"/>
                  </a:cubicBezTo>
                  <a:lnTo>
                    <a:pt x="4045" y="17697"/>
                  </a:lnTo>
                  <a:lnTo>
                    <a:pt x="1624" y="17697"/>
                  </a:lnTo>
                  <a:lnTo>
                    <a:pt x="864" y="19974"/>
                  </a:lnTo>
                  <a:lnTo>
                    <a:pt x="7987" y="19974"/>
                  </a:lnTo>
                  <a:lnTo>
                    <a:pt x="7228" y="17697"/>
                  </a:lnTo>
                  <a:lnTo>
                    <a:pt x="4805" y="17697"/>
                  </a:lnTo>
                  <a:lnTo>
                    <a:pt x="4805" y="10351"/>
                  </a:lnTo>
                  <a:cubicBezTo>
                    <a:pt x="7067" y="10157"/>
                    <a:pt x="8849" y="8255"/>
                    <a:pt x="8849" y="5943"/>
                  </a:cubicBezTo>
                  <a:lnTo>
                    <a:pt x="88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4"/>
            <p:cNvSpPr/>
            <p:nvPr/>
          </p:nvSpPr>
          <p:spPr>
            <a:xfrm>
              <a:off x="3203076" y="3719007"/>
              <a:ext cx="19975" cy="15055"/>
            </a:xfrm>
            <a:custGeom>
              <a:avLst/>
              <a:gdLst/>
              <a:ahLst/>
              <a:cxnLst/>
              <a:rect l="l" t="t" r="r" b="b"/>
              <a:pathLst>
                <a:path w="1011" h="762" extrusionOk="0">
                  <a:moveTo>
                    <a:pt x="1" y="1"/>
                  </a:moveTo>
                  <a:lnTo>
                    <a:pt x="1" y="762"/>
                  </a:lnTo>
                  <a:lnTo>
                    <a:pt x="1010" y="762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4"/>
            <p:cNvSpPr/>
            <p:nvPr/>
          </p:nvSpPr>
          <p:spPr>
            <a:xfrm>
              <a:off x="3183101" y="3689055"/>
              <a:ext cx="19995" cy="15035"/>
            </a:xfrm>
            <a:custGeom>
              <a:avLst/>
              <a:gdLst/>
              <a:ahLst/>
              <a:cxnLst/>
              <a:rect l="l" t="t" r="r" b="b"/>
              <a:pathLst>
                <a:path w="1012" h="761" extrusionOk="0">
                  <a:moveTo>
                    <a:pt x="0" y="1"/>
                  </a:moveTo>
                  <a:lnTo>
                    <a:pt x="0" y="760"/>
                  </a:lnTo>
                  <a:lnTo>
                    <a:pt x="1012" y="760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4"/>
            <p:cNvSpPr/>
            <p:nvPr/>
          </p:nvSpPr>
          <p:spPr>
            <a:xfrm>
              <a:off x="3233028" y="3679057"/>
              <a:ext cx="19995" cy="15055"/>
            </a:xfrm>
            <a:custGeom>
              <a:avLst/>
              <a:gdLst/>
              <a:ahLst/>
              <a:cxnLst/>
              <a:rect l="l" t="t" r="r" b="b"/>
              <a:pathLst>
                <a:path w="1012" h="762" extrusionOk="0">
                  <a:moveTo>
                    <a:pt x="1" y="1"/>
                  </a:moveTo>
                  <a:lnTo>
                    <a:pt x="1" y="762"/>
                  </a:lnTo>
                  <a:lnTo>
                    <a:pt x="1012" y="762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4"/>
            <p:cNvSpPr/>
            <p:nvPr/>
          </p:nvSpPr>
          <p:spPr>
            <a:xfrm>
              <a:off x="3243026" y="3729024"/>
              <a:ext cx="20014" cy="15016"/>
            </a:xfrm>
            <a:custGeom>
              <a:avLst/>
              <a:gdLst/>
              <a:ahLst/>
              <a:cxnLst/>
              <a:rect l="l" t="t" r="r" b="b"/>
              <a:pathLst>
                <a:path w="1013" h="760" extrusionOk="0">
                  <a:moveTo>
                    <a:pt x="1" y="0"/>
                  </a:moveTo>
                  <a:lnTo>
                    <a:pt x="1" y="760"/>
                  </a:lnTo>
                  <a:lnTo>
                    <a:pt x="1012" y="760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4"/>
            <p:cNvSpPr/>
            <p:nvPr/>
          </p:nvSpPr>
          <p:spPr>
            <a:xfrm>
              <a:off x="3452791" y="3689055"/>
              <a:ext cx="19995" cy="15035"/>
            </a:xfrm>
            <a:custGeom>
              <a:avLst/>
              <a:gdLst/>
              <a:ahLst/>
              <a:cxnLst/>
              <a:rect l="l" t="t" r="r" b="b"/>
              <a:pathLst>
                <a:path w="1012" h="761" extrusionOk="0">
                  <a:moveTo>
                    <a:pt x="0" y="1"/>
                  </a:moveTo>
                  <a:lnTo>
                    <a:pt x="0" y="760"/>
                  </a:lnTo>
                  <a:lnTo>
                    <a:pt x="1012" y="760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4"/>
            <p:cNvSpPr/>
            <p:nvPr/>
          </p:nvSpPr>
          <p:spPr>
            <a:xfrm>
              <a:off x="3472766" y="3719007"/>
              <a:ext cx="19995" cy="15055"/>
            </a:xfrm>
            <a:custGeom>
              <a:avLst/>
              <a:gdLst/>
              <a:ahLst/>
              <a:cxnLst/>
              <a:rect l="l" t="t" r="r" b="b"/>
              <a:pathLst>
                <a:path w="1012" h="762" extrusionOk="0">
                  <a:moveTo>
                    <a:pt x="1" y="1"/>
                  </a:moveTo>
                  <a:lnTo>
                    <a:pt x="1" y="762"/>
                  </a:lnTo>
                  <a:lnTo>
                    <a:pt x="1012" y="762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3422839" y="3729024"/>
              <a:ext cx="19995" cy="15016"/>
            </a:xfrm>
            <a:custGeom>
              <a:avLst/>
              <a:gdLst/>
              <a:ahLst/>
              <a:cxnLst/>
              <a:rect l="l" t="t" r="r" b="b"/>
              <a:pathLst>
                <a:path w="1012" h="760" extrusionOk="0">
                  <a:moveTo>
                    <a:pt x="0" y="0"/>
                  </a:moveTo>
                  <a:lnTo>
                    <a:pt x="0" y="760"/>
                  </a:lnTo>
                  <a:lnTo>
                    <a:pt x="1012" y="760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4"/>
            <p:cNvSpPr/>
            <p:nvPr/>
          </p:nvSpPr>
          <p:spPr>
            <a:xfrm>
              <a:off x="3412841" y="3679057"/>
              <a:ext cx="19995" cy="15055"/>
            </a:xfrm>
            <a:custGeom>
              <a:avLst/>
              <a:gdLst/>
              <a:ahLst/>
              <a:cxnLst/>
              <a:rect l="l" t="t" r="r" b="b"/>
              <a:pathLst>
                <a:path w="1012" h="762" extrusionOk="0">
                  <a:moveTo>
                    <a:pt x="0" y="1"/>
                  </a:moveTo>
                  <a:lnTo>
                    <a:pt x="0" y="762"/>
                  </a:lnTo>
                  <a:lnTo>
                    <a:pt x="1011" y="76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4"/>
            <p:cNvSpPr/>
            <p:nvPr/>
          </p:nvSpPr>
          <p:spPr>
            <a:xfrm>
              <a:off x="3175573" y="3826429"/>
              <a:ext cx="15035" cy="39969"/>
            </a:xfrm>
            <a:custGeom>
              <a:avLst/>
              <a:gdLst/>
              <a:ahLst/>
              <a:cxnLst/>
              <a:rect l="l" t="t" r="r" b="b"/>
              <a:pathLst>
                <a:path w="761" h="2023" extrusionOk="0">
                  <a:moveTo>
                    <a:pt x="1" y="0"/>
                  </a:moveTo>
                  <a:lnTo>
                    <a:pt x="1" y="2023"/>
                  </a:lnTo>
                  <a:lnTo>
                    <a:pt x="760" y="2023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4"/>
            <p:cNvSpPr/>
            <p:nvPr/>
          </p:nvSpPr>
          <p:spPr>
            <a:xfrm>
              <a:off x="3175573" y="3876356"/>
              <a:ext cx="15035" cy="19995"/>
            </a:xfrm>
            <a:custGeom>
              <a:avLst/>
              <a:gdLst/>
              <a:ahLst/>
              <a:cxnLst/>
              <a:rect l="l" t="t" r="r" b="b"/>
              <a:pathLst>
                <a:path w="761" h="1012" extrusionOk="0">
                  <a:moveTo>
                    <a:pt x="1" y="0"/>
                  </a:moveTo>
                  <a:lnTo>
                    <a:pt x="1" y="1012"/>
                  </a:lnTo>
                  <a:lnTo>
                    <a:pt x="760" y="1012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4"/>
            <p:cNvSpPr/>
            <p:nvPr/>
          </p:nvSpPr>
          <p:spPr>
            <a:xfrm>
              <a:off x="3385339" y="3826429"/>
              <a:ext cx="15055" cy="39969"/>
            </a:xfrm>
            <a:custGeom>
              <a:avLst/>
              <a:gdLst/>
              <a:ahLst/>
              <a:cxnLst/>
              <a:rect l="l" t="t" r="r" b="b"/>
              <a:pathLst>
                <a:path w="762" h="2023" extrusionOk="0">
                  <a:moveTo>
                    <a:pt x="0" y="0"/>
                  </a:moveTo>
                  <a:lnTo>
                    <a:pt x="0" y="2023"/>
                  </a:lnTo>
                  <a:lnTo>
                    <a:pt x="761" y="2023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4"/>
            <p:cNvSpPr/>
            <p:nvPr/>
          </p:nvSpPr>
          <p:spPr>
            <a:xfrm>
              <a:off x="3385339" y="3876356"/>
              <a:ext cx="15055" cy="19995"/>
            </a:xfrm>
            <a:custGeom>
              <a:avLst/>
              <a:gdLst/>
              <a:ahLst/>
              <a:cxnLst/>
              <a:rect l="l" t="t" r="r" b="b"/>
              <a:pathLst>
                <a:path w="762" h="1012" extrusionOk="0">
                  <a:moveTo>
                    <a:pt x="0" y="0"/>
                  </a:moveTo>
                  <a:lnTo>
                    <a:pt x="0" y="1012"/>
                  </a:lnTo>
                  <a:lnTo>
                    <a:pt x="761" y="101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64"/>
          <p:cNvGrpSpPr/>
          <p:nvPr/>
        </p:nvGrpSpPr>
        <p:grpSpPr>
          <a:xfrm>
            <a:off x="1940787" y="1327963"/>
            <a:ext cx="347488" cy="326104"/>
            <a:chOff x="874971" y="4459241"/>
            <a:chExt cx="474516" cy="445314"/>
          </a:xfrm>
        </p:grpSpPr>
        <p:sp>
          <p:nvSpPr>
            <p:cNvPr id="778" name="Google Shape;778;p64"/>
            <p:cNvSpPr/>
            <p:nvPr/>
          </p:nvSpPr>
          <p:spPr>
            <a:xfrm>
              <a:off x="1063279" y="4459241"/>
              <a:ext cx="286207" cy="445314"/>
            </a:xfrm>
            <a:custGeom>
              <a:avLst/>
              <a:gdLst/>
              <a:ahLst/>
              <a:cxnLst/>
              <a:rect l="l" t="t" r="r" b="b"/>
              <a:pathLst>
                <a:path w="14486" h="22539" extrusionOk="0">
                  <a:moveTo>
                    <a:pt x="7182" y="0"/>
                  </a:moveTo>
                  <a:lnTo>
                    <a:pt x="7182" y="744"/>
                  </a:lnTo>
                  <a:lnTo>
                    <a:pt x="8296" y="744"/>
                  </a:lnTo>
                  <a:lnTo>
                    <a:pt x="8296" y="7552"/>
                  </a:lnTo>
                  <a:lnTo>
                    <a:pt x="9039" y="7552"/>
                  </a:lnTo>
                  <a:lnTo>
                    <a:pt x="9039" y="6685"/>
                  </a:lnTo>
                  <a:lnTo>
                    <a:pt x="13744" y="6685"/>
                  </a:lnTo>
                  <a:lnTo>
                    <a:pt x="13744" y="18818"/>
                  </a:lnTo>
                  <a:lnTo>
                    <a:pt x="7801" y="18818"/>
                  </a:lnTo>
                  <a:lnTo>
                    <a:pt x="7801" y="20792"/>
                  </a:lnTo>
                  <a:lnTo>
                    <a:pt x="5753" y="18818"/>
                  </a:lnTo>
                  <a:lnTo>
                    <a:pt x="1" y="18818"/>
                  </a:lnTo>
                  <a:lnTo>
                    <a:pt x="1" y="19561"/>
                  </a:lnTo>
                  <a:lnTo>
                    <a:pt x="5452" y="19561"/>
                  </a:lnTo>
                  <a:lnTo>
                    <a:pt x="8543" y="22539"/>
                  </a:lnTo>
                  <a:lnTo>
                    <a:pt x="8543" y="19561"/>
                  </a:lnTo>
                  <a:lnTo>
                    <a:pt x="14486" y="19561"/>
                  </a:lnTo>
                  <a:lnTo>
                    <a:pt x="14486" y="5943"/>
                  </a:lnTo>
                  <a:lnTo>
                    <a:pt x="9039" y="5943"/>
                  </a:lnTo>
                  <a:lnTo>
                    <a:pt x="90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4"/>
            <p:cNvSpPr/>
            <p:nvPr/>
          </p:nvSpPr>
          <p:spPr>
            <a:xfrm>
              <a:off x="874971" y="4459241"/>
              <a:ext cx="305747" cy="386496"/>
            </a:xfrm>
            <a:custGeom>
              <a:avLst/>
              <a:gdLst/>
              <a:ahLst/>
              <a:cxnLst/>
              <a:rect l="l" t="t" r="r" b="b"/>
              <a:pathLst>
                <a:path w="15475" h="19562" extrusionOk="0">
                  <a:moveTo>
                    <a:pt x="0" y="0"/>
                  </a:moveTo>
                  <a:lnTo>
                    <a:pt x="0" y="13619"/>
                  </a:lnTo>
                  <a:lnTo>
                    <a:pt x="1733" y="13619"/>
                  </a:lnTo>
                  <a:lnTo>
                    <a:pt x="1733" y="16619"/>
                  </a:lnTo>
                  <a:lnTo>
                    <a:pt x="4735" y="13619"/>
                  </a:lnTo>
                  <a:lnTo>
                    <a:pt x="6438" y="13619"/>
                  </a:lnTo>
                  <a:lnTo>
                    <a:pt x="6438" y="19561"/>
                  </a:lnTo>
                  <a:lnTo>
                    <a:pt x="8295" y="19561"/>
                  </a:lnTo>
                  <a:lnTo>
                    <a:pt x="8295" y="18818"/>
                  </a:lnTo>
                  <a:lnTo>
                    <a:pt x="7180" y="18818"/>
                  </a:lnTo>
                  <a:lnTo>
                    <a:pt x="7180" y="13619"/>
                  </a:lnTo>
                  <a:lnTo>
                    <a:pt x="8046" y="13619"/>
                  </a:lnTo>
                  <a:lnTo>
                    <a:pt x="8046" y="12875"/>
                  </a:lnTo>
                  <a:lnTo>
                    <a:pt x="4427" y="12875"/>
                  </a:lnTo>
                  <a:lnTo>
                    <a:pt x="2475" y="14827"/>
                  </a:lnTo>
                  <a:lnTo>
                    <a:pt x="2475" y="12875"/>
                  </a:lnTo>
                  <a:lnTo>
                    <a:pt x="742" y="12875"/>
                  </a:lnTo>
                  <a:lnTo>
                    <a:pt x="742" y="744"/>
                  </a:lnTo>
                  <a:lnTo>
                    <a:pt x="15474" y="744"/>
                  </a:lnTo>
                  <a:lnTo>
                    <a:pt x="15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4"/>
            <p:cNvSpPr/>
            <p:nvPr/>
          </p:nvSpPr>
          <p:spPr>
            <a:xfrm>
              <a:off x="985711" y="4574092"/>
              <a:ext cx="232012" cy="164007"/>
            </a:xfrm>
            <a:custGeom>
              <a:avLst/>
              <a:gdLst/>
              <a:ahLst/>
              <a:cxnLst/>
              <a:rect l="l" t="t" r="r" b="b"/>
              <a:pathLst>
                <a:path w="11743" h="8301" extrusionOk="0">
                  <a:moveTo>
                    <a:pt x="2954" y="1"/>
                  </a:moveTo>
                  <a:cubicBezTo>
                    <a:pt x="2264" y="1"/>
                    <a:pt x="1575" y="263"/>
                    <a:pt x="1050" y="788"/>
                  </a:cubicBezTo>
                  <a:cubicBezTo>
                    <a:pt x="1" y="1837"/>
                    <a:pt x="1" y="3546"/>
                    <a:pt x="1050" y="4596"/>
                  </a:cubicBezTo>
                  <a:lnTo>
                    <a:pt x="3966" y="7512"/>
                  </a:lnTo>
                  <a:cubicBezTo>
                    <a:pt x="4492" y="8038"/>
                    <a:pt x="5181" y="8301"/>
                    <a:pt x="5871" y="8301"/>
                  </a:cubicBezTo>
                  <a:cubicBezTo>
                    <a:pt x="6561" y="8301"/>
                    <a:pt x="7250" y="8038"/>
                    <a:pt x="7776" y="7512"/>
                  </a:cubicBezTo>
                  <a:lnTo>
                    <a:pt x="7250" y="6987"/>
                  </a:lnTo>
                  <a:cubicBezTo>
                    <a:pt x="6868" y="7367"/>
                    <a:pt x="6369" y="7558"/>
                    <a:pt x="5871" y="7558"/>
                  </a:cubicBezTo>
                  <a:cubicBezTo>
                    <a:pt x="5372" y="7558"/>
                    <a:pt x="4873" y="7367"/>
                    <a:pt x="4492" y="6987"/>
                  </a:cubicBezTo>
                  <a:lnTo>
                    <a:pt x="1576" y="4071"/>
                  </a:lnTo>
                  <a:cubicBezTo>
                    <a:pt x="814" y="3310"/>
                    <a:pt x="814" y="2074"/>
                    <a:pt x="1575" y="1313"/>
                  </a:cubicBezTo>
                  <a:cubicBezTo>
                    <a:pt x="1956" y="932"/>
                    <a:pt x="2455" y="742"/>
                    <a:pt x="2954" y="742"/>
                  </a:cubicBezTo>
                  <a:cubicBezTo>
                    <a:pt x="3453" y="742"/>
                    <a:pt x="3952" y="932"/>
                    <a:pt x="4333" y="1313"/>
                  </a:cubicBezTo>
                  <a:lnTo>
                    <a:pt x="5874" y="2854"/>
                  </a:lnTo>
                  <a:lnTo>
                    <a:pt x="7407" y="1313"/>
                  </a:lnTo>
                  <a:cubicBezTo>
                    <a:pt x="7789" y="934"/>
                    <a:pt x="8289" y="744"/>
                    <a:pt x="8789" y="744"/>
                  </a:cubicBezTo>
                  <a:cubicBezTo>
                    <a:pt x="9289" y="744"/>
                    <a:pt x="9788" y="934"/>
                    <a:pt x="10167" y="1313"/>
                  </a:cubicBezTo>
                  <a:cubicBezTo>
                    <a:pt x="10928" y="2076"/>
                    <a:pt x="10928" y="3310"/>
                    <a:pt x="10167" y="4071"/>
                  </a:cubicBezTo>
                  <a:lnTo>
                    <a:pt x="8122" y="6116"/>
                  </a:lnTo>
                  <a:lnTo>
                    <a:pt x="8647" y="6641"/>
                  </a:lnTo>
                  <a:lnTo>
                    <a:pt x="10691" y="4597"/>
                  </a:lnTo>
                  <a:cubicBezTo>
                    <a:pt x="11743" y="3544"/>
                    <a:pt x="11743" y="1840"/>
                    <a:pt x="10692" y="787"/>
                  </a:cubicBezTo>
                  <a:lnTo>
                    <a:pt x="10692" y="787"/>
                  </a:lnTo>
                  <a:cubicBezTo>
                    <a:pt x="10692" y="788"/>
                    <a:pt x="10692" y="788"/>
                    <a:pt x="10693" y="788"/>
                  </a:cubicBezTo>
                  <a:lnTo>
                    <a:pt x="10691" y="787"/>
                  </a:lnTo>
                  <a:lnTo>
                    <a:pt x="10691" y="787"/>
                  </a:lnTo>
                  <a:cubicBezTo>
                    <a:pt x="10691" y="787"/>
                    <a:pt x="10691" y="787"/>
                    <a:pt x="10692" y="787"/>
                  </a:cubicBezTo>
                  <a:lnTo>
                    <a:pt x="10692" y="787"/>
                  </a:lnTo>
                  <a:cubicBezTo>
                    <a:pt x="10168" y="264"/>
                    <a:pt x="9479" y="3"/>
                    <a:pt x="8790" y="3"/>
                  </a:cubicBezTo>
                  <a:cubicBezTo>
                    <a:pt x="8101" y="3"/>
                    <a:pt x="7410" y="265"/>
                    <a:pt x="6884" y="788"/>
                  </a:cubicBezTo>
                  <a:lnTo>
                    <a:pt x="5872" y="1802"/>
                  </a:lnTo>
                  <a:lnTo>
                    <a:pt x="4858" y="788"/>
                  </a:lnTo>
                  <a:cubicBezTo>
                    <a:pt x="4333" y="263"/>
                    <a:pt x="3644" y="1"/>
                    <a:pt x="2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4"/>
            <p:cNvSpPr/>
            <p:nvPr/>
          </p:nvSpPr>
          <p:spPr>
            <a:xfrm>
              <a:off x="1021038" y="4602977"/>
              <a:ext cx="31869" cy="31810"/>
            </a:xfrm>
            <a:custGeom>
              <a:avLst/>
              <a:gdLst/>
              <a:ahLst/>
              <a:cxnLst/>
              <a:rect l="l" t="t" r="r" b="b"/>
              <a:pathLst>
                <a:path w="1613" h="1610" extrusionOk="0">
                  <a:moveTo>
                    <a:pt x="1609" y="0"/>
                  </a:moveTo>
                  <a:cubicBezTo>
                    <a:pt x="963" y="0"/>
                    <a:pt x="1" y="429"/>
                    <a:pt x="1" y="1609"/>
                  </a:cubicBezTo>
                  <a:lnTo>
                    <a:pt x="743" y="1609"/>
                  </a:lnTo>
                  <a:cubicBezTo>
                    <a:pt x="743" y="796"/>
                    <a:pt x="1466" y="744"/>
                    <a:pt x="1612" y="743"/>
                  </a:cubicBezTo>
                  <a:lnTo>
                    <a:pt x="1609" y="371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4"/>
            <p:cNvSpPr/>
            <p:nvPr/>
          </p:nvSpPr>
          <p:spPr>
            <a:xfrm>
              <a:off x="1234518" y="4630440"/>
              <a:ext cx="83199" cy="14719"/>
            </a:xfrm>
            <a:custGeom>
              <a:avLst/>
              <a:gdLst/>
              <a:ahLst/>
              <a:cxnLst/>
              <a:rect l="l" t="t" r="r" b="b"/>
              <a:pathLst>
                <a:path w="4211" h="745" extrusionOk="0">
                  <a:moveTo>
                    <a:pt x="0" y="1"/>
                  </a:moveTo>
                  <a:lnTo>
                    <a:pt x="0" y="744"/>
                  </a:lnTo>
                  <a:lnTo>
                    <a:pt x="4210" y="744"/>
                  </a:lnTo>
                  <a:lnTo>
                    <a:pt x="4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4"/>
            <p:cNvSpPr/>
            <p:nvPr/>
          </p:nvSpPr>
          <p:spPr>
            <a:xfrm>
              <a:off x="1210058" y="4679380"/>
              <a:ext cx="107659" cy="14700"/>
            </a:xfrm>
            <a:custGeom>
              <a:avLst/>
              <a:gdLst/>
              <a:ahLst/>
              <a:cxnLst/>
              <a:rect l="l" t="t" r="r" b="b"/>
              <a:pathLst>
                <a:path w="5449" h="744" extrusionOk="0">
                  <a:moveTo>
                    <a:pt x="0" y="0"/>
                  </a:moveTo>
                  <a:lnTo>
                    <a:pt x="0" y="744"/>
                  </a:lnTo>
                  <a:lnTo>
                    <a:pt x="5448" y="744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4"/>
            <p:cNvSpPr/>
            <p:nvPr/>
          </p:nvSpPr>
          <p:spPr>
            <a:xfrm>
              <a:off x="1166038" y="4728299"/>
              <a:ext cx="151678" cy="14680"/>
            </a:xfrm>
            <a:custGeom>
              <a:avLst/>
              <a:gdLst/>
              <a:ahLst/>
              <a:cxnLst/>
              <a:rect l="l" t="t" r="r" b="b"/>
              <a:pathLst>
                <a:path w="7677" h="743" extrusionOk="0">
                  <a:moveTo>
                    <a:pt x="0" y="1"/>
                  </a:moveTo>
                  <a:lnTo>
                    <a:pt x="0" y="743"/>
                  </a:lnTo>
                  <a:lnTo>
                    <a:pt x="7676" y="743"/>
                  </a:lnTo>
                  <a:lnTo>
                    <a:pt x="76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4"/>
            <p:cNvSpPr/>
            <p:nvPr/>
          </p:nvSpPr>
          <p:spPr>
            <a:xfrm>
              <a:off x="1068179" y="4777199"/>
              <a:ext cx="249537" cy="14719"/>
            </a:xfrm>
            <a:custGeom>
              <a:avLst/>
              <a:gdLst/>
              <a:ahLst/>
              <a:cxnLst/>
              <a:rect l="l" t="t" r="r" b="b"/>
              <a:pathLst>
                <a:path w="12630" h="745" extrusionOk="0">
                  <a:moveTo>
                    <a:pt x="0" y="1"/>
                  </a:moveTo>
                  <a:lnTo>
                    <a:pt x="0" y="744"/>
                  </a:lnTo>
                  <a:lnTo>
                    <a:pt x="12629" y="744"/>
                  </a:lnTo>
                  <a:lnTo>
                    <a:pt x="126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4"/>
            <p:cNvSpPr/>
            <p:nvPr/>
          </p:nvSpPr>
          <p:spPr>
            <a:xfrm>
              <a:off x="1033940" y="4777199"/>
              <a:ext cx="19599" cy="14719"/>
            </a:xfrm>
            <a:custGeom>
              <a:avLst/>
              <a:gdLst/>
              <a:ahLst/>
              <a:cxnLst/>
              <a:rect l="l" t="t" r="r" b="b"/>
              <a:pathLst>
                <a:path w="992" h="745" extrusionOk="0">
                  <a:moveTo>
                    <a:pt x="0" y="1"/>
                  </a:moveTo>
                  <a:lnTo>
                    <a:pt x="0" y="744"/>
                  </a:lnTo>
                  <a:lnTo>
                    <a:pt x="991" y="744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4"/>
            <p:cNvSpPr/>
            <p:nvPr/>
          </p:nvSpPr>
          <p:spPr>
            <a:xfrm>
              <a:off x="906741" y="4640240"/>
              <a:ext cx="68539" cy="14680"/>
            </a:xfrm>
            <a:custGeom>
              <a:avLst/>
              <a:gdLst/>
              <a:ahLst/>
              <a:cxnLst/>
              <a:rect l="l" t="t" r="r" b="b"/>
              <a:pathLst>
                <a:path w="3469" h="743" extrusionOk="0">
                  <a:moveTo>
                    <a:pt x="1" y="1"/>
                  </a:moveTo>
                  <a:lnTo>
                    <a:pt x="1" y="743"/>
                  </a:lnTo>
                  <a:lnTo>
                    <a:pt x="3468" y="743"/>
                  </a:lnTo>
                  <a:lnTo>
                    <a:pt x="34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4"/>
            <p:cNvSpPr/>
            <p:nvPr/>
          </p:nvSpPr>
          <p:spPr>
            <a:xfrm>
              <a:off x="906741" y="4596200"/>
              <a:ext cx="68539" cy="14719"/>
            </a:xfrm>
            <a:custGeom>
              <a:avLst/>
              <a:gdLst/>
              <a:ahLst/>
              <a:cxnLst/>
              <a:rect l="l" t="t" r="r" b="b"/>
              <a:pathLst>
                <a:path w="3469" h="745" extrusionOk="0">
                  <a:moveTo>
                    <a:pt x="1" y="1"/>
                  </a:moveTo>
                  <a:lnTo>
                    <a:pt x="1" y="744"/>
                  </a:lnTo>
                  <a:lnTo>
                    <a:pt x="3468" y="744"/>
                  </a:lnTo>
                  <a:lnTo>
                    <a:pt x="34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4"/>
            <p:cNvSpPr/>
            <p:nvPr/>
          </p:nvSpPr>
          <p:spPr>
            <a:xfrm>
              <a:off x="906741" y="4552181"/>
              <a:ext cx="102779" cy="14719"/>
            </a:xfrm>
            <a:custGeom>
              <a:avLst/>
              <a:gdLst/>
              <a:ahLst/>
              <a:cxnLst/>
              <a:rect l="l" t="t" r="r" b="b"/>
              <a:pathLst>
                <a:path w="5202" h="745" extrusionOk="0">
                  <a:moveTo>
                    <a:pt x="1" y="1"/>
                  </a:moveTo>
                  <a:lnTo>
                    <a:pt x="1" y="744"/>
                  </a:lnTo>
                  <a:lnTo>
                    <a:pt x="5201" y="744"/>
                  </a:lnTo>
                  <a:lnTo>
                    <a:pt x="5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4"/>
            <p:cNvSpPr/>
            <p:nvPr/>
          </p:nvSpPr>
          <p:spPr>
            <a:xfrm>
              <a:off x="906741" y="4508181"/>
              <a:ext cx="269097" cy="14680"/>
            </a:xfrm>
            <a:custGeom>
              <a:avLst/>
              <a:gdLst/>
              <a:ahLst/>
              <a:cxnLst/>
              <a:rect l="l" t="t" r="r" b="b"/>
              <a:pathLst>
                <a:path w="13620" h="743" extrusionOk="0">
                  <a:moveTo>
                    <a:pt x="1" y="0"/>
                  </a:moveTo>
                  <a:lnTo>
                    <a:pt x="1" y="742"/>
                  </a:lnTo>
                  <a:lnTo>
                    <a:pt x="13619" y="742"/>
                  </a:lnTo>
                  <a:lnTo>
                    <a:pt x="1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4"/>
            <p:cNvSpPr/>
            <p:nvPr/>
          </p:nvSpPr>
          <p:spPr>
            <a:xfrm>
              <a:off x="1190478" y="4508181"/>
              <a:ext cx="19599" cy="14680"/>
            </a:xfrm>
            <a:custGeom>
              <a:avLst/>
              <a:gdLst/>
              <a:ahLst/>
              <a:cxnLst/>
              <a:rect l="l" t="t" r="r" b="b"/>
              <a:pathLst>
                <a:path w="992" h="743" extrusionOk="0">
                  <a:moveTo>
                    <a:pt x="0" y="0"/>
                  </a:moveTo>
                  <a:lnTo>
                    <a:pt x="0" y="742"/>
                  </a:lnTo>
                  <a:lnTo>
                    <a:pt x="991" y="742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64"/>
          <p:cNvGrpSpPr/>
          <p:nvPr/>
        </p:nvGrpSpPr>
        <p:grpSpPr>
          <a:xfrm>
            <a:off x="6855689" y="3063693"/>
            <a:ext cx="347546" cy="347517"/>
            <a:chOff x="3752058" y="4338622"/>
            <a:chExt cx="474595" cy="474555"/>
          </a:xfrm>
        </p:grpSpPr>
        <p:sp>
          <p:nvSpPr>
            <p:cNvPr id="793" name="Google Shape;793;p64"/>
            <p:cNvSpPr/>
            <p:nvPr/>
          </p:nvSpPr>
          <p:spPr>
            <a:xfrm>
              <a:off x="3752058" y="4338622"/>
              <a:ext cx="474595" cy="474555"/>
            </a:xfrm>
            <a:custGeom>
              <a:avLst/>
              <a:gdLst/>
              <a:ahLst/>
              <a:cxnLst/>
              <a:rect l="l" t="t" r="r" b="b"/>
              <a:pathLst>
                <a:path w="24021" h="24019" extrusionOk="0">
                  <a:moveTo>
                    <a:pt x="12009" y="1"/>
                  </a:moveTo>
                  <a:cubicBezTo>
                    <a:pt x="8802" y="1"/>
                    <a:pt x="5786" y="1251"/>
                    <a:pt x="3518" y="3518"/>
                  </a:cubicBezTo>
                  <a:cubicBezTo>
                    <a:pt x="1249" y="5786"/>
                    <a:pt x="1" y="8802"/>
                    <a:pt x="1" y="12011"/>
                  </a:cubicBezTo>
                  <a:cubicBezTo>
                    <a:pt x="1" y="15218"/>
                    <a:pt x="1249" y="18234"/>
                    <a:pt x="3518" y="20502"/>
                  </a:cubicBezTo>
                  <a:cubicBezTo>
                    <a:pt x="5786" y="22769"/>
                    <a:pt x="8802" y="24019"/>
                    <a:pt x="12009" y="24019"/>
                  </a:cubicBezTo>
                  <a:cubicBezTo>
                    <a:pt x="12010" y="24019"/>
                    <a:pt x="12012" y="24019"/>
                    <a:pt x="12013" y="24019"/>
                  </a:cubicBezTo>
                  <a:cubicBezTo>
                    <a:pt x="16176" y="24019"/>
                    <a:pt x="20044" y="21862"/>
                    <a:pt x="22231" y="18319"/>
                  </a:cubicBezTo>
                  <a:lnTo>
                    <a:pt x="21599" y="17929"/>
                  </a:lnTo>
                  <a:cubicBezTo>
                    <a:pt x="19548" y="21253"/>
                    <a:pt x="15920" y="23277"/>
                    <a:pt x="12013" y="23277"/>
                  </a:cubicBezTo>
                  <a:cubicBezTo>
                    <a:pt x="12012" y="23277"/>
                    <a:pt x="12010" y="23277"/>
                    <a:pt x="12009" y="23277"/>
                  </a:cubicBezTo>
                  <a:cubicBezTo>
                    <a:pt x="9000" y="23277"/>
                    <a:pt x="6171" y="22105"/>
                    <a:pt x="4043" y="19977"/>
                  </a:cubicBezTo>
                  <a:cubicBezTo>
                    <a:pt x="1916" y="17849"/>
                    <a:pt x="744" y="15019"/>
                    <a:pt x="744" y="12011"/>
                  </a:cubicBezTo>
                  <a:cubicBezTo>
                    <a:pt x="744" y="9002"/>
                    <a:pt x="1916" y="6172"/>
                    <a:pt x="4043" y="4044"/>
                  </a:cubicBezTo>
                  <a:cubicBezTo>
                    <a:pt x="6171" y="1916"/>
                    <a:pt x="9000" y="744"/>
                    <a:pt x="12009" y="744"/>
                  </a:cubicBezTo>
                  <a:cubicBezTo>
                    <a:pt x="15019" y="744"/>
                    <a:pt x="17848" y="1916"/>
                    <a:pt x="19975" y="4044"/>
                  </a:cubicBezTo>
                  <a:cubicBezTo>
                    <a:pt x="22103" y="6172"/>
                    <a:pt x="23275" y="9002"/>
                    <a:pt x="23275" y="12011"/>
                  </a:cubicBezTo>
                  <a:cubicBezTo>
                    <a:pt x="23277" y="13404"/>
                    <a:pt x="23019" y="14787"/>
                    <a:pt x="22516" y="16086"/>
                  </a:cubicBezTo>
                  <a:lnTo>
                    <a:pt x="23209" y="16355"/>
                  </a:lnTo>
                  <a:cubicBezTo>
                    <a:pt x="23745" y="14969"/>
                    <a:pt x="24020" y="13496"/>
                    <a:pt x="24017" y="12011"/>
                  </a:cubicBezTo>
                  <a:cubicBezTo>
                    <a:pt x="24019" y="8802"/>
                    <a:pt x="22769" y="5786"/>
                    <a:pt x="20501" y="3518"/>
                  </a:cubicBezTo>
                  <a:cubicBezTo>
                    <a:pt x="18234" y="1251"/>
                    <a:pt x="15218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4"/>
            <p:cNvSpPr/>
            <p:nvPr/>
          </p:nvSpPr>
          <p:spPr>
            <a:xfrm>
              <a:off x="3840690" y="4403822"/>
              <a:ext cx="310351" cy="338881"/>
            </a:xfrm>
            <a:custGeom>
              <a:avLst/>
              <a:gdLst/>
              <a:ahLst/>
              <a:cxnLst/>
              <a:rect l="l" t="t" r="r" b="b"/>
              <a:pathLst>
                <a:path w="15708" h="17152" extrusionOk="0">
                  <a:moveTo>
                    <a:pt x="11614" y="1077"/>
                  </a:moveTo>
                  <a:lnTo>
                    <a:pt x="11627" y="2506"/>
                  </a:lnTo>
                  <a:lnTo>
                    <a:pt x="3934" y="5447"/>
                  </a:lnTo>
                  <a:lnTo>
                    <a:pt x="3934" y="4013"/>
                  </a:lnTo>
                  <a:lnTo>
                    <a:pt x="11614" y="1077"/>
                  </a:lnTo>
                  <a:close/>
                  <a:moveTo>
                    <a:pt x="13807" y="9146"/>
                  </a:moveTo>
                  <a:cubicBezTo>
                    <a:pt x="14068" y="9146"/>
                    <a:pt x="14329" y="9245"/>
                    <a:pt x="14529" y="9442"/>
                  </a:cubicBezTo>
                  <a:cubicBezTo>
                    <a:pt x="14927" y="9843"/>
                    <a:pt x="14927" y="10491"/>
                    <a:pt x="14530" y="10889"/>
                  </a:cubicBezTo>
                  <a:lnTo>
                    <a:pt x="12776" y="12642"/>
                  </a:lnTo>
                  <a:cubicBezTo>
                    <a:pt x="12585" y="12833"/>
                    <a:pt x="12326" y="12942"/>
                    <a:pt x="12056" y="12942"/>
                  </a:cubicBezTo>
                  <a:cubicBezTo>
                    <a:pt x="12054" y="12942"/>
                    <a:pt x="12053" y="12942"/>
                    <a:pt x="12051" y="12942"/>
                  </a:cubicBezTo>
                  <a:lnTo>
                    <a:pt x="12049" y="12942"/>
                  </a:lnTo>
                  <a:cubicBezTo>
                    <a:pt x="12022" y="12942"/>
                    <a:pt x="11996" y="12940"/>
                    <a:pt x="11970" y="12939"/>
                  </a:cubicBezTo>
                  <a:cubicBezTo>
                    <a:pt x="11963" y="12939"/>
                    <a:pt x="11955" y="12939"/>
                    <a:pt x="11948" y="12937"/>
                  </a:cubicBezTo>
                  <a:cubicBezTo>
                    <a:pt x="11900" y="12932"/>
                    <a:pt x="11854" y="12923"/>
                    <a:pt x="11809" y="12913"/>
                  </a:cubicBezTo>
                  <a:cubicBezTo>
                    <a:pt x="11627" y="12868"/>
                    <a:pt x="11461" y="12775"/>
                    <a:pt x="11331" y="12642"/>
                  </a:cubicBezTo>
                  <a:lnTo>
                    <a:pt x="9576" y="10888"/>
                  </a:lnTo>
                  <a:cubicBezTo>
                    <a:pt x="9385" y="10698"/>
                    <a:pt x="9276" y="10441"/>
                    <a:pt x="9278" y="10170"/>
                  </a:cubicBezTo>
                  <a:cubicBezTo>
                    <a:pt x="9276" y="9898"/>
                    <a:pt x="9383" y="9636"/>
                    <a:pt x="9577" y="9444"/>
                  </a:cubicBezTo>
                  <a:cubicBezTo>
                    <a:pt x="9778" y="9246"/>
                    <a:pt x="10039" y="9148"/>
                    <a:pt x="10300" y="9148"/>
                  </a:cubicBezTo>
                  <a:cubicBezTo>
                    <a:pt x="10561" y="9148"/>
                    <a:pt x="10822" y="9246"/>
                    <a:pt x="11022" y="9444"/>
                  </a:cubicBezTo>
                  <a:lnTo>
                    <a:pt x="12054" y="10474"/>
                  </a:lnTo>
                  <a:lnTo>
                    <a:pt x="13084" y="9444"/>
                  </a:lnTo>
                  <a:cubicBezTo>
                    <a:pt x="13284" y="9246"/>
                    <a:pt x="13546" y="9146"/>
                    <a:pt x="13807" y="9146"/>
                  </a:cubicBezTo>
                  <a:close/>
                  <a:moveTo>
                    <a:pt x="1821" y="12613"/>
                  </a:moveTo>
                  <a:cubicBezTo>
                    <a:pt x="2088" y="12613"/>
                    <a:pt x="2344" y="12720"/>
                    <a:pt x="2534" y="12910"/>
                  </a:cubicBezTo>
                  <a:lnTo>
                    <a:pt x="3564" y="13940"/>
                  </a:lnTo>
                  <a:lnTo>
                    <a:pt x="4592" y="12910"/>
                  </a:lnTo>
                  <a:cubicBezTo>
                    <a:pt x="4793" y="12712"/>
                    <a:pt x="5054" y="12614"/>
                    <a:pt x="5315" y="12614"/>
                  </a:cubicBezTo>
                  <a:cubicBezTo>
                    <a:pt x="5576" y="12614"/>
                    <a:pt x="5837" y="12712"/>
                    <a:pt x="6037" y="12909"/>
                  </a:cubicBezTo>
                  <a:cubicBezTo>
                    <a:pt x="6351" y="13225"/>
                    <a:pt x="6425" y="13711"/>
                    <a:pt x="6220" y="14108"/>
                  </a:cubicBezTo>
                  <a:cubicBezTo>
                    <a:pt x="6172" y="14199"/>
                    <a:pt x="6111" y="14283"/>
                    <a:pt x="6039" y="14355"/>
                  </a:cubicBezTo>
                  <a:lnTo>
                    <a:pt x="4284" y="16108"/>
                  </a:lnTo>
                  <a:cubicBezTo>
                    <a:pt x="4261" y="16133"/>
                    <a:pt x="4235" y="16156"/>
                    <a:pt x="4210" y="16176"/>
                  </a:cubicBezTo>
                  <a:cubicBezTo>
                    <a:pt x="4021" y="16331"/>
                    <a:pt x="3792" y="16407"/>
                    <a:pt x="3563" y="16407"/>
                  </a:cubicBezTo>
                  <a:cubicBezTo>
                    <a:pt x="3300" y="16407"/>
                    <a:pt x="3039" y="16306"/>
                    <a:pt x="2840" y="16107"/>
                  </a:cubicBezTo>
                  <a:lnTo>
                    <a:pt x="2139" y="15407"/>
                  </a:lnTo>
                  <a:lnTo>
                    <a:pt x="1087" y="14355"/>
                  </a:lnTo>
                  <a:cubicBezTo>
                    <a:pt x="967" y="14235"/>
                    <a:pt x="879" y="14088"/>
                    <a:pt x="831" y="13924"/>
                  </a:cubicBezTo>
                  <a:cubicBezTo>
                    <a:pt x="725" y="13565"/>
                    <a:pt x="824" y="13176"/>
                    <a:pt x="1087" y="12910"/>
                  </a:cubicBezTo>
                  <a:cubicBezTo>
                    <a:pt x="1203" y="12793"/>
                    <a:pt x="1345" y="12707"/>
                    <a:pt x="1502" y="12660"/>
                  </a:cubicBezTo>
                  <a:cubicBezTo>
                    <a:pt x="1505" y="12660"/>
                    <a:pt x="1508" y="12657"/>
                    <a:pt x="1511" y="12657"/>
                  </a:cubicBezTo>
                  <a:cubicBezTo>
                    <a:pt x="1527" y="12651"/>
                    <a:pt x="1544" y="12648"/>
                    <a:pt x="1560" y="12644"/>
                  </a:cubicBezTo>
                  <a:cubicBezTo>
                    <a:pt x="1643" y="12624"/>
                    <a:pt x="1727" y="12613"/>
                    <a:pt x="1810" y="12613"/>
                  </a:cubicBezTo>
                  <a:cubicBezTo>
                    <a:pt x="1814" y="12613"/>
                    <a:pt x="1818" y="12613"/>
                    <a:pt x="1821" y="12613"/>
                  </a:cubicBezTo>
                  <a:close/>
                  <a:moveTo>
                    <a:pt x="12347" y="1"/>
                  </a:moveTo>
                  <a:lnTo>
                    <a:pt x="3190" y="3503"/>
                  </a:lnTo>
                  <a:lnTo>
                    <a:pt x="3190" y="12518"/>
                  </a:lnTo>
                  <a:lnTo>
                    <a:pt x="3057" y="12385"/>
                  </a:lnTo>
                  <a:cubicBezTo>
                    <a:pt x="2729" y="12056"/>
                    <a:pt x="2285" y="11871"/>
                    <a:pt x="1820" y="11871"/>
                  </a:cubicBezTo>
                  <a:cubicBezTo>
                    <a:pt x="1816" y="11871"/>
                    <a:pt x="1813" y="11871"/>
                    <a:pt x="1809" y="11871"/>
                  </a:cubicBezTo>
                  <a:cubicBezTo>
                    <a:pt x="1721" y="11871"/>
                    <a:pt x="1634" y="11877"/>
                    <a:pt x="1547" y="11890"/>
                  </a:cubicBezTo>
                  <a:cubicBezTo>
                    <a:pt x="853" y="11991"/>
                    <a:pt x="287" y="12496"/>
                    <a:pt x="108" y="13173"/>
                  </a:cubicBezTo>
                  <a:cubicBezTo>
                    <a:pt x="1" y="13575"/>
                    <a:pt x="37" y="14001"/>
                    <a:pt x="210" y="14378"/>
                  </a:cubicBezTo>
                  <a:cubicBezTo>
                    <a:pt x="296" y="14565"/>
                    <a:pt x="416" y="14736"/>
                    <a:pt x="562" y="14882"/>
                  </a:cubicBezTo>
                  <a:lnTo>
                    <a:pt x="912" y="15232"/>
                  </a:lnTo>
                  <a:lnTo>
                    <a:pt x="2314" y="16632"/>
                  </a:lnTo>
                  <a:cubicBezTo>
                    <a:pt x="2619" y="16943"/>
                    <a:pt x="3031" y="17127"/>
                    <a:pt x="3467" y="17149"/>
                  </a:cubicBezTo>
                  <a:cubicBezTo>
                    <a:pt x="3499" y="17150"/>
                    <a:pt x="3530" y="17151"/>
                    <a:pt x="3562" y="17151"/>
                  </a:cubicBezTo>
                  <a:cubicBezTo>
                    <a:pt x="3594" y="17151"/>
                    <a:pt x="3626" y="17150"/>
                    <a:pt x="3658" y="17149"/>
                  </a:cubicBezTo>
                  <a:cubicBezTo>
                    <a:pt x="4093" y="17127"/>
                    <a:pt x="4504" y="16943"/>
                    <a:pt x="4811" y="16634"/>
                  </a:cubicBezTo>
                  <a:lnTo>
                    <a:pt x="6564" y="14880"/>
                  </a:lnTo>
                  <a:cubicBezTo>
                    <a:pt x="7250" y="14190"/>
                    <a:pt x="7250" y="13076"/>
                    <a:pt x="6564" y="12385"/>
                  </a:cubicBezTo>
                  <a:cubicBezTo>
                    <a:pt x="6276" y="12097"/>
                    <a:pt x="5897" y="11919"/>
                    <a:pt x="5492" y="11880"/>
                  </a:cubicBezTo>
                  <a:cubicBezTo>
                    <a:pt x="5434" y="11874"/>
                    <a:pt x="5375" y="11871"/>
                    <a:pt x="5317" y="11871"/>
                  </a:cubicBezTo>
                  <a:cubicBezTo>
                    <a:pt x="5315" y="11871"/>
                    <a:pt x="5313" y="11871"/>
                    <a:pt x="5312" y="11871"/>
                  </a:cubicBezTo>
                  <a:cubicBezTo>
                    <a:pt x="4845" y="11871"/>
                    <a:pt x="4399" y="12056"/>
                    <a:pt x="4069" y="12385"/>
                  </a:cubicBezTo>
                  <a:lnTo>
                    <a:pt x="3935" y="12519"/>
                  </a:lnTo>
                  <a:lnTo>
                    <a:pt x="3935" y="6241"/>
                  </a:lnTo>
                  <a:lnTo>
                    <a:pt x="11634" y="3297"/>
                  </a:lnTo>
                  <a:lnTo>
                    <a:pt x="11678" y="9045"/>
                  </a:lnTo>
                  <a:lnTo>
                    <a:pt x="11552" y="8917"/>
                  </a:lnTo>
                  <a:cubicBezTo>
                    <a:pt x="11222" y="8587"/>
                    <a:pt x="10756" y="8407"/>
                    <a:pt x="10291" y="8407"/>
                  </a:cubicBezTo>
                  <a:cubicBezTo>
                    <a:pt x="10196" y="8407"/>
                    <a:pt x="10100" y="8414"/>
                    <a:pt x="10005" y="8430"/>
                  </a:cubicBezTo>
                  <a:cubicBezTo>
                    <a:pt x="9645" y="8489"/>
                    <a:pt x="9314" y="8660"/>
                    <a:pt x="9055" y="8917"/>
                  </a:cubicBezTo>
                  <a:cubicBezTo>
                    <a:pt x="8973" y="9000"/>
                    <a:pt x="8899" y="9091"/>
                    <a:pt x="8834" y="9189"/>
                  </a:cubicBezTo>
                  <a:cubicBezTo>
                    <a:pt x="8368" y="9889"/>
                    <a:pt x="8460" y="10820"/>
                    <a:pt x="9055" y="11414"/>
                  </a:cubicBezTo>
                  <a:lnTo>
                    <a:pt x="10807" y="13166"/>
                  </a:lnTo>
                  <a:cubicBezTo>
                    <a:pt x="11132" y="13496"/>
                    <a:pt x="11575" y="13682"/>
                    <a:pt x="12038" y="13684"/>
                  </a:cubicBezTo>
                  <a:lnTo>
                    <a:pt x="12054" y="13684"/>
                  </a:lnTo>
                  <a:cubicBezTo>
                    <a:pt x="12056" y="13684"/>
                    <a:pt x="12057" y="13684"/>
                    <a:pt x="12059" y="13684"/>
                  </a:cubicBezTo>
                  <a:cubicBezTo>
                    <a:pt x="12527" y="13684"/>
                    <a:pt x="12975" y="13499"/>
                    <a:pt x="13305" y="13167"/>
                  </a:cubicBezTo>
                  <a:lnTo>
                    <a:pt x="15057" y="11413"/>
                  </a:lnTo>
                  <a:cubicBezTo>
                    <a:pt x="15591" y="10879"/>
                    <a:pt x="15708" y="10079"/>
                    <a:pt x="15407" y="9424"/>
                  </a:cubicBezTo>
                  <a:cubicBezTo>
                    <a:pt x="15117" y="8796"/>
                    <a:pt x="14443" y="8415"/>
                    <a:pt x="13768" y="8415"/>
                  </a:cubicBezTo>
                  <a:cubicBezTo>
                    <a:pt x="13558" y="8415"/>
                    <a:pt x="13348" y="8452"/>
                    <a:pt x="13149" y="8530"/>
                  </a:cubicBezTo>
                  <a:cubicBezTo>
                    <a:pt x="12867" y="8640"/>
                    <a:pt x="12618" y="8832"/>
                    <a:pt x="12420" y="9058"/>
                  </a:cubicBezTo>
                  <a:lnTo>
                    <a:pt x="12420" y="9058"/>
                  </a:lnTo>
                  <a:cubicBezTo>
                    <a:pt x="12421" y="9050"/>
                    <a:pt x="12414" y="8333"/>
                    <a:pt x="12413" y="8219"/>
                  </a:cubicBezTo>
                  <a:cubicBezTo>
                    <a:pt x="12411" y="8081"/>
                    <a:pt x="12388" y="5201"/>
                    <a:pt x="12382" y="4401"/>
                  </a:cubicBezTo>
                  <a:cubicBezTo>
                    <a:pt x="12376" y="3613"/>
                    <a:pt x="12369" y="2824"/>
                    <a:pt x="12363" y="2036"/>
                  </a:cubicBezTo>
                  <a:cubicBezTo>
                    <a:pt x="12359" y="1483"/>
                    <a:pt x="12355" y="932"/>
                    <a:pt x="12350" y="380"/>
                  </a:cubicBezTo>
                  <a:cubicBezTo>
                    <a:pt x="12350" y="361"/>
                    <a:pt x="12347" y="1"/>
                    <a:pt x="12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4"/>
            <p:cNvSpPr/>
            <p:nvPr/>
          </p:nvSpPr>
          <p:spPr>
            <a:xfrm>
              <a:off x="3800997" y="4387561"/>
              <a:ext cx="188348" cy="188368"/>
            </a:xfrm>
            <a:custGeom>
              <a:avLst/>
              <a:gdLst/>
              <a:ahLst/>
              <a:cxnLst/>
              <a:rect l="l" t="t" r="r" b="b"/>
              <a:pathLst>
                <a:path w="9533" h="9534" extrusionOk="0">
                  <a:moveTo>
                    <a:pt x="9532" y="0"/>
                  </a:moveTo>
                  <a:cubicBezTo>
                    <a:pt x="6986" y="0"/>
                    <a:pt x="4592" y="991"/>
                    <a:pt x="2792" y="2792"/>
                  </a:cubicBezTo>
                  <a:cubicBezTo>
                    <a:pt x="991" y="4592"/>
                    <a:pt x="0" y="6986"/>
                    <a:pt x="0" y="9534"/>
                  </a:cubicBezTo>
                  <a:lnTo>
                    <a:pt x="743" y="9534"/>
                  </a:lnTo>
                  <a:cubicBezTo>
                    <a:pt x="743" y="4687"/>
                    <a:pt x="4686" y="743"/>
                    <a:pt x="9532" y="743"/>
                  </a:cubicBezTo>
                  <a:lnTo>
                    <a:pt x="9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4"/>
            <p:cNvSpPr/>
            <p:nvPr/>
          </p:nvSpPr>
          <p:spPr>
            <a:xfrm>
              <a:off x="4111625" y="4504980"/>
              <a:ext cx="19580" cy="14680"/>
            </a:xfrm>
            <a:custGeom>
              <a:avLst/>
              <a:gdLst/>
              <a:ahLst/>
              <a:cxnLst/>
              <a:rect l="l" t="t" r="r" b="b"/>
              <a:pathLst>
                <a:path w="991" h="743" extrusionOk="0">
                  <a:moveTo>
                    <a:pt x="0" y="0"/>
                  </a:moveTo>
                  <a:lnTo>
                    <a:pt x="0" y="742"/>
                  </a:lnTo>
                  <a:lnTo>
                    <a:pt x="991" y="742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4"/>
            <p:cNvSpPr/>
            <p:nvPr/>
          </p:nvSpPr>
          <p:spPr>
            <a:xfrm>
              <a:off x="4131184" y="4475620"/>
              <a:ext cx="19599" cy="14680"/>
            </a:xfrm>
            <a:custGeom>
              <a:avLst/>
              <a:gdLst/>
              <a:ahLst/>
              <a:cxnLst/>
              <a:rect l="l" t="t" r="r" b="b"/>
              <a:pathLst>
                <a:path w="992" h="743" extrusionOk="0">
                  <a:moveTo>
                    <a:pt x="1" y="0"/>
                  </a:moveTo>
                  <a:lnTo>
                    <a:pt x="1" y="742"/>
                  </a:lnTo>
                  <a:lnTo>
                    <a:pt x="992" y="74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4"/>
            <p:cNvSpPr/>
            <p:nvPr/>
          </p:nvSpPr>
          <p:spPr>
            <a:xfrm>
              <a:off x="4111625" y="4446261"/>
              <a:ext cx="19580" cy="14680"/>
            </a:xfrm>
            <a:custGeom>
              <a:avLst/>
              <a:gdLst/>
              <a:ahLst/>
              <a:cxnLst/>
              <a:rect l="l" t="t" r="r" b="b"/>
              <a:pathLst>
                <a:path w="991" h="743" extrusionOk="0">
                  <a:moveTo>
                    <a:pt x="0" y="1"/>
                  </a:moveTo>
                  <a:lnTo>
                    <a:pt x="0" y="743"/>
                  </a:lnTo>
                  <a:lnTo>
                    <a:pt x="991" y="743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4"/>
            <p:cNvSpPr/>
            <p:nvPr/>
          </p:nvSpPr>
          <p:spPr>
            <a:xfrm>
              <a:off x="3798527" y="4593000"/>
              <a:ext cx="19599" cy="14719"/>
            </a:xfrm>
            <a:custGeom>
              <a:avLst/>
              <a:gdLst/>
              <a:ahLst/>
              <a:cxnLst/>
              <a:rect l="l" t="t" r="r" b="b"/>
              <a:pathLst>
                <a:path w="992" h="745" extrusionOk="0">
                  <a:moveTo>
                    <a:pt x="1" y="1"/>
                  </a:moveTo>
                  <a:lnTo>
                    <a:pt x="1" y="744"/>
                  </a:lnTo>
                  <a:lnTo>
                    <a:pt x="992" y="74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64"/>
          <p:cNvGrpSpPr/>
          <p:nvPr/>
        </p:nvGrpSpPr>
        <p:grpSpPr>
          <a:xfrm>
            <a:off x="4484853" y="1317273"/>
            <a:ext cx="230887" cy="347517"/>
            <a:chOff x="2082549" y="2950559"/>
            <a:chExt cx="315290" cy="474555"/>
          </a:xfrm>
        </p:grpSpPr>
        <p:sp>
          <p:nvSpPr>
            <p:cNvPr id="801" name="Google Shape;801;p64"/>
            <p:cNvSpPr/>
            <p:nvPr/>
          </p:nvSpPr>
          <p:spPr>
            <a:xfrm>
              <a:off x="2255803" y="3366434"/>
              <a:ext cx="21338" cy="16004"/>
            </a:xfrm>
            <a:custGeom>
              <a:avLst/>
              <a:gdLst/>
              <a:ahLst/>
              <a:cxnLst/>
              <a:rect l="l" t="t" r="r" b="b"/>
              <a:pathLst>
                <a:path w="1080" h="810" extrusionOk="0">
                  <a:moveTo>
                    <a:pt x="1" y="1"/>
                  </a:moveTo>
                  <a:lnTo>
                    <a:pt x="1" y="809"/>
                  </a:lnTo>
                  <a:lnTo>
                    <a:pt x="1080" y="809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4"/>
            <p:cNvSpPr/>
            <p:nvPr/>
          </p:nvSpPr>
          <p:spPr>
            <a:xfrm>
              <a:off x="2082549" y="2950559"/>
              <a:ext cx="315290" cy="474555"/>
            </a:xfrm>
            <a:custGeom>
              <a:avLst/>
              <a:gdLst/>
              <a:ahLst/>
              <a:cxnLst/>
              <a:rect l="l" t="t" r="r" b="b"/>
              <a:pathLst>
                <a:path w="15958" h="24019" extrusionOk="0">
                  <a:moveTo>
                    <a:pt x="5801" y="0"/>
                  </a:moveTo>
                  <a:cubicBezTo>
                    <a:pt x="2603" y="0"/>
                    <a:pt x="1" y="2603"/>
                    <a:pt x="1" y="5803"/>
                  </a:cubicBezTo>
                  <a:lnTo>
                    <a:pt x="1" y="8097"/>
                  </a:lnTo>
                  <a:lnTo>
                    <a:pt x="3238" y="8097"/>
                  </a:lnTo>
                  <a:lnTo>
                    <a:pt x="3238" y="5803"/>
                  </a:lnTo>
                  <a:cubicBezTo>
                    <a:pt x="3238" y="4389"/>
                    <a:pt x="4388" y="3239"/>
                    <a:pt x="5801" y="3239"/>
                  </a:cubicBezTo>
                  <a:cubicBezTo>
                    <a:pt x="7216" y="3239"/>
                    <a:pt x="8366" y="4389"/>
                    <a:pt x="8366" y="5803"/>
                  </a:cubicBezTo>
                  <a:lnTo>
                    <a:pt x="8366" y="8722"/>
                  </a:lnTo>
                  <a:lnTo>
                    <a:pt x="540" y="10611"/>
                  </a:lnTo>
                  <a:lnTo>
                    <a:pt x="540" y="16866"/>
                  </a:lnTo>
                  <a:lnTo>
                    <a:pt x="1349" y="16866"/>
                  </a:lnTo>
                  <a:lnTo>
                    <a:pt x="1349" y="11249"/>
                  </a:lnTo>
                  <a:lnTo>
                    <a:pt x="9175" y="9360"/>
                  </a:lnTo>
                  <a:lnTo>
                    <a:pt x="9175" y="5803"/>
                  </a:lnTo>
                  <a:cubicBezTo>
                    <a:pt x="9175" y="3942"/>
                    <a:pt x="7662" y="2429"/>
                    <a:pt x="5801" y="2429"/>
                  </a:cubicBezTo>
                  <a:cubicBezTo>
                    <a:pt x="3942" y="2429"/>
                    <a:pt x="2428" y="3942"/>
                    <a:pt x="2428" y="5803"/>
                  </a:cubicBezTo>
                  <a:lnTo>
                    <a:pt x="2428" y="7287"/>
                  </a:lnTo>
                  <a:lnTo>
                    <a:pt x="809" y="7287"/>
                  </a:lnTo>
                  <a:lnTo>
                    <a:pt x="809" y="5803"/>
                  </a:lnTo>
                  <a:cubicBezTo>
                    <a:pt x="809" y="3050"/>
                    <a:pt x="3048" y="810"/>
                    <a:pt x="5801" y="810"/>
                  </a:cubicBezTo>
                  <a:cubicBezTo>
                    <a:pt x="8554" y="810"/>
                    <a:pt x="10794" y="3050"/>
                    <a:pt x="10794" y="5803"/>
                  </a:cubicBezTo>
                  <a:lnTo>
                    <a:pt x="10794" y="12111"/>
                  </a:lnTo>
                  <a:lnTo>
                    <a:pt x="10119" y="12785"/>
                  </a:lnTo>
                  <a:lnTo>
                    <a:pt x="9149" y="11815"/>
                  </a:lnTo>
                  <a:cubicBezTo>
                    <a:pt x="8622" y="11289"/>
                    <a:pt x="7931" y="11026"/>
                    <a:pt x="7240" y="11026"/>
                  </a:cubicBezTo>
                  <a:cubicBezTo>
                    <a:pt x="6549" y="11026"/>
                    <a:pt x="5859" y="11289"/>
                    <a:pt x="5333" y="11815"/>
                  </a:cubicBezTo>
                  <a:cubicBezTo>
                    <a:pt x="4284" y="12868"/>
                    <a:pt x="4284" y="14572"/>
                    <a:pt x="5333" y="15625"/>
                  </a:cubicBezTo>
                  <a:lnTo>
                    <a:pt x="8214" y="18502"/>
                  </a:lnTo>
                  <a:cubicBezTo>
                    <a:pt x="8725" y="19014"/>
                    <a:pt x="9413" y="19292"/>
                    <a:pt x="10118" y="19292"/>
                  </a:cubicBezTo>
                  <a:cubicBezTo>
                    <a:pt x="10344" y="19292"/>
                    <a:pt x="10571" y="19263"/>
                    <a:pt x="10795" y="19205"/>
                  </a:cubicBezTo>
                  <a:lnTo>
                    <a:pt x="10795" y="23208"/>
                  </a:lnTo>
                  <a:lnTo>
                    <a:pt x="1349" y="23208"/>
                  </a:lnTo>
                  <a:lnTo>
                    <a:pt x="1349" y="21858"/>
                  </a:lnTo>
                  <a:lnTo>
                    <a:pt x="7960" y="21858"/>
                  </a:lnTo>
                  <a:lnTo>
                    <a:pt x="7960" y="21050"/>
                  </a:lnTo>
                  <a:lnTo>
                    <a:pt x="1349" y="21050"/>
                  </a:lnTo>
                  <a:lnTo>
                    <a:pt x="1349" y="17947"/>
                  </a:lnTo>
                  <a:lnTo>
                    <a:pt x="539" y="17947"/>
                  </a:lnTo>
                  <a:lnTo>
                    <a:pt x="539" y="24018"/>
                  </a:lnTo>
                  <a:lnTo>
                    <a:pt x="11604" y="24018"/>
                  </a:lnTo>
                  <a:lnTo>
                    <a:pt x="11604" y="18845"/>
                  </a:lnTo>
                  <a:cubicBezTo>
                    <a:pt x="11756" y="18745"/>
                    <a:pt x="11896" y="18630"/>
                    <a:pt x="12025" y="18502"/>
                  </a:cubicBezTo>
                  <a:lnTo>
                    <a:pt x="11452" y="17929"/>
                  </a:lnTo>
                  <a:cubicBezTo>
                    <a:pt x="11084" y="18298"/>
                    <a:pt x="10602" y="18482"/>
                    <a:pt x="10119" y="18482"/>
                  </a:cubicBezTo>
                  <a:cubicBezTo>
                    <a:pt x="9637" y="18482"/>
                    <a:pt x="9154" y="18298"/>
                    <a:pt x="8786" y="17929"/>
                  </a:cubicBezTo>
                  <a:lnTo>
                    <a:pt x="5904" y="15054"/>
                  </a:lnTo>
                  <a:cubicBezTo>
                    <a:pt x="5161" y="14317"/>
                    <a:pt x="5158" y="13115"/>
                    <a:pt x="5898" y="12376"/>
                  </a:cubicBezTo>
                  <a:cubicBezTo>
                    <a:pt x="6267" y="12008"/>
                    <a:pt x="6749" y="11825"/>
                    <a:pt x="7232" y="11825"/>
                  </a:cubicBezTo>
                  <a:cubicBezTo>
                    <a:pt x="7719" y="11825"/>
                    <a:pt x="8207" y="12012"/>
                    <a:pt x="8576" y="12387"/>
                  </a:cubicBezTo>
                  <a:lnTo>
                    <a:pt x="10119" y="13931"/>
                  </a:lnTo>
                  <a:lnTo>
                    <a:pt x="11663" y="12387"/>
                  </a:lnTo>
                  <a:cubicBezTo>
                    <a:pt x="12032" y="12018"/>
                    <a:pt x="12515" y="11833"/>
                    <a:pt x="12999" y="11833"/>
                  </a:cubicBezTo>
                  <a:cubicBezTo>
                    <a:pt x="13481" y="11833"/>
                    <a:pt x="13964" y="12017"/>
                    <a:pt x="14332" y="12385"/>
                  </a:cubicBezTo>
                  <a:cubicBezTo>
                    <a:pt x="15070" y="13121"/>
                    <a:pt x="15071" y="14316"/>
                    <a:pt x="14335" y="15054"/>
                  </a:cubicBezTo>
                  <a:lnTo>
                    <a:pt x="12532" y="16852"/>
                  </a:lnTo>
                  <a:lnTo>
                    <a:pt x="13104" y="17424"/>
                  </a:lnTo>
                  <a:lnTo>
                    <a:pt x="14906" y="15625"/>
                  </a:lnTo>
                  <a:cubicBezTo>
                    <a:pt x="15958" y="14575"/>
                    <a:pt x="15958" y="12865"/>
                    <a:pt x="14908" y="11815"/>
                  </a:cubicBezTo>
                  <a:cubicBezTo>
                    <a:pt x="14381" y="11289"/>
                    <a:pt x="13690" y="11026"/>
                    <a:pt x="12998" y="11026"/>
                  </a:cubicBezTo>
                  <a:cubicBezTo>
                    <a:pt x="12515" y="11026"/>
                    <a:pt x="12031" y="11155"/>
                    <a:pt x="11604" y="11412"/>
                  </a:cubicBezTo>
                  <a:lnTo>
                    <a:pt x="11604" y="5803"/>
                  </a:lnTo>
                  <a:cubicBezTo>
                    <a:pt x="11604" y="2603"/>
                    <a:pt x="9001" y="0"/>
                    <a:pt x="5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4"/>
            <p:cNvSpPr/>
            <p:nvPr/>
          </p:nvSpPr>
          <p:spPr>
            <a:xfrm>
              <a:off x="2202082" y="3196777"/>
              <a:ext cx="32165" cy="32205"/>
            </a:xfrm>
            <a:custGeom>
              <a:avLst/>
              <a:gdLst/>
              <a:ahLst/>
              <a:cxnLst/>
              <a:rect l="l" t="t" r="r" b="b"/>
              <a:pathLst>
                <a:path w="1628" h="1630" extrusionOk="0">
                  <a:moveTo>
                    <a:pt x="1625" y="1"/>
                  </a:moveTo>
                  <a:cubicBezTo>
                    <a:pt x="1348" y="8"/>
                    <a:pt x="1079" y="74"/>
                    <a:pt x="832" y="196"/>
                  </a:cubicBezTo>
                  <a:cubicBezTo>
                    <a:pt x="295" y="466"/>
                    <a:pt x="0" y="976"/>
                    <a:pt x="0" y="1630"/>
                  </a:cubicBezTo>
                  <a:lnTo>
                    <a:pt x="809" y="1630"/>
                  </a:lnTo>
                  <a:cubicBezTo>
                    <a:pt x="809" y="1287"/>
                    <a:pt x="926" y="1064"/>
                    <a:pt x="1176" y="929"/>
                  </a:cubicBezTo>
                  <a:cubicBezTo>
                    <a:pt x="1317" y="858"/>
                    <a:pt x="1470" y="818"/>
                    <a:pt x="1628" y="809"/>
                  </a:cubicBezTo>
                  <a:lnTo>
                    <a:pt x="1625" y="406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4"/>
            <p:cNvSpPr/>
            <p:nvPr/>
          </p:nvSpPr>
          <p:spPr>
            <a:xfrm>
              <a:off x="2197162" y="3313109"/>
              <a:ext cx="21338" cy="16023"/>
            </a:xfrm>
            <a:custGeom>
              <a:avLst/>
              <a:gdLst/>
              <a:ahLst/>
              <a:cxnLst/>
              <a:rect l="l" t="t" r="r" b="b"/>
              <a:pathLst>
                <a:path w="1080" h="811" extrusionOk="0">
                  <a:moveTo>
                    <a:pt x="0" y="0"/>
                  </a:moveTo>
                  <a:lnTo>
                    <a:pt x="0" y="810"/>
                  </a:lnTo>
                  <a:lnTo>
                    <a:pt x="1080" y="81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4"/>
            <p:cNvSpPr/>
            <p:nvPr/>
          </p:nvSpPr>
          <p:spPr>
            <a:xfrm>
              <a:off x="2165175" y="3313109"/>
              <a:ext cx="21338" cy="16023"/>
            </a:xfrm>
            <a:custGeom>
              <a:avLst/>
              <a:gdLst/>
              <a:ahLst/>
              <a:cxnLst/>
              <a:rect l="l" t="t" r="r" b="b"/>
              <a:pathLst>
                <a:path w="1080" h="811" extrusionOk="0">
                  <a:moveTo>
                    <a:pt x="1" y="0"/>
                  </a:moveTo>
                  <a:lnTo>
                    <a:pt x="1" y="810"/>
                  </a:lnTo>
                  <a:lnTo>
                    <a:pt x="1080" y="81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4"/>
            <p:cNvSpPr/>
            <p:nvPr/>
          </p:nvSpPr>
          <p:spPr>
            <a:xfrm>
              <a:off x="2133188" y="3313109"/>
              <a:ext cx="21358" cy="16023"/>
            </a:xfrm>
            <a:custGeom>
              <a:avLst/>
              <a:gdLst/>
              <a:ahLst/>
              <a:cxnLst/>
              <a:rect l="l" t="t" r="r" b="b"/>
              <a:pathLst>
                <a:path w="1081" h="811" extrusionOk="0">
                  <a:moveTo>
                    <a:pt x="1" y="0"/>
                  </a:moveTo>
                  <a:lnTo>
                    <a:pt x="1" y="810"/>
                  </a:lnTo>
                  <a:lnTo>
                    <a:pt x="1080" y="81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4"/>
            <p:cNvSpPr/>
            <p:nvPr/>
          </p:nvSpPr>
          <p:spPr>
            <a:xfrm>
              <a:off x="2165175" y="3281122"/>
              <a:ext cx="21338" cy="16023"/>
            </a:xfrm>
            <a:custGeom>
              <a:avLst/>
              <a:gdLst/>
              <a:ahLst/>
              <a:cxnLst/>
              <a:rect l="l" t="t" r="r" b="b"/>
              <a:pathLst>
                <a:path w="1080" h="811" extrusionOk="0">
                  <a:moveTo>
                    <a:pt x="1" y="1"/>
                  </a:moveTo>
                  <a:lnTo>
                    <a:pt x="1" y="811"/>
                  </a:lnTo>
                  <a:lnTo>
                    <a:pt x="1080" y="811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4"/>
            <p:cNvSpPr/>
            <p:nvPr/>
          </p:nvSpPr>
          <p:spPr>
            <a:xfrm>
              <a:off x="2133188" y="3281122"/>
              <a:ext cx="21358" cy="16023"/>
            </a:xfrm>
            <a:custGeom>
              <a:avLst/>
              <a:gdLst/>
              <a:ahLst/>
              <a:cxnLst/>
              <a:rect l="l" t="t" r="r" b="b"/>
              <a:pathLst>
                <a:path w="1081" h="811" extrusionOk="0">
                  <a:moveTo>
                    <a:pt x="1" y="1"/>
                  </a:moveTo>
                  <a:lnTo>
                    <a:pt x="1" y="811"/>
                  </a:lnTo>
                  <a:lnTo>
                    <a:pt x="1080" y="811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4"/>
            <p:cNvSpPr/>
            <p:nvPr/>
          </p:nvSpPr>
          <p:spPr>
            <a:xfrm>
              <a:off x="2133188" y="3249134"/>
              <a:ext cx="21358" cy="16004"/>
            </a:xfrm>
            <a:custGeom>
              <a:avLst/>
              <a:gdLst/>
              <a:ahLst/>
              <a:cxnLst/>
              <a:rect l="l" t="t" r="r" b="b"/>
              <a:pathLst>
                <a:path w="1081" h="810" extrusionOk="0">
                  <a:moveTo>
                    <a:pt x="1" y="1"/>
                  </a:moveTo>
                  <a:lnTo>
                    <a:pt x="1" y="809"/>
                  </a:lnTo>
                  <a:lnTo>
                    <a:pt x="1080" y="809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4"/>
            <p:cNvSpPr/>
            <p:nvPr/>
          </p:nvSpPr>
          <p:spPr>
            <a:xfrm>
              <a:off x="2133188" y="3217127"/>
              <a:ext cx="21358" cy="16023"/>
            </a:xfrm>
            <a:custGeom>
              <a:avLst/>
              <a:gdLst/>
              <a:ahLst/>
              <a:cxnLst/>
              <a:rect l="l" t="t" r="r" b="b"/>
              <a:pathLst>
                <a:path w="1081" h="811" extrusionOk="0">
                  <a:moveTo>
                    <a:pt x="1" y="1"/>
                  </a:moveTo>
                  <a:lnTo>
                    <a:pt x="1" y="811"/>
                  </a:lnTo>
                  <a:lnTo>
                    <a:pt x="1080" y="811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64"/>
          <p:cNvGrpSpPr/>
          <p:nvPr/>
        </p:nvGrpSpPr>
        <p:grpSpPr>
          <a:xfrm>
            <a:off x="4398253" y="3111244"/>
            <a:ext cx="347488" cy="252416"/>
            <a:chOff x="4532222" y="1776608"/>
            <a:chExt cx="474516" cy="344689"/>
          </a:xfrm>
        </p:grpSpPr>
        <p:sp>
          <p:nvSpPr>
            <p:cNvPr id="812" name="Google Shape;812;p64"/>
            <p:cNvSpPr/>
            <p:nvPr/>
          </p:nvSpPr>
          <p:spPr>
            <a:xfrm>
              <a:off x="4651064" y="1897010"/>
              <a:ext cx="236892" cy="167445"/>
            </a:xfrm>
            <a:custGeom>
              <a:avLst/>
              <a:gdLst/>
              <a:ahLst/>
              <a:cxnLst/>
              <a:rect l="l" t="t" r="r" b="b"/>
              <a:pathLst>
                <a:path w="11990" h="8475" extrusionOk="0">
                  <a:moveTo>
                    <a:pt x="3017" y="1"/>
                  </a:moveTo>
                  <a:cubicBezTo>
                    <a:pt x="2313" y="1"/>
                    <a:pt x="1607" y="268"/>
                    <a:pt x="1069" y="802"/>
                  </a:cubicBezTo>
                  <a:cubicBezTo>
                    <a:pt x="0" y="1877"/>
                    <a:pt x="0" y="3622"/>
                    <a:pt x="1071" y="4692"/>
                  </a:cubicBezTo>
                  <a:lnTo>
                    <a:pt x="4052" y="7668"/>
                  </a:lnTo>
                  <a:cubicBezTo>
                    <a:pt x="4588" y="8205"/>
                    <a:pt x="5292" y="8474"/>
                    <a:pt x="5995" y="8474"/>
                  </a:cubicBezTo>
                  <a:cubicBezTo>
                    <a:pt x="6698" y="8474"/>
                    <a:pt x="7402" y="8205"/>
                    <a:pt x="7938" y="7668"/>
                  </a:cubicBezTo>
                  <a:lnTo>
                    <a:pt x="7400" y="7133"/>
                  </a:lnTo>
                  <a:cubicBezTo>
                    <a:pt x="7012" y="7521"/>
                    <a:pt x="6503" y="7715"/>
                    <a:pt x="5995" y="7715"/>
                  </a:cubicBezTo>
                  <a:cubicBezTo>
                    <a:pt x="5486" y="7715"/>
                    <a:pt x="4978" y="7521"/>
                    <a:pt x="4590" y="7133"/>
                  </a:cubicBezTo>
                  <a:lnTo>
                    <a:pt x="1606" y="4154"/>
                  </a:lnTo>
                  <a:cubicBezTo>
                    <a:pt x="833" y="3380"/>
                    <a:pt x="833" y="2117"/>
                    <a:pt x="1606" y="1341"/>
                  </a:cubicBezTo>
                  <a:cubicBezTo>
                    <a:pt x="1995" y="954"/>
                    <a:pt x="2506" y="760"/>
                    <a:pt x="3016" y="760"/>
                  </a:cubicBezTo>
                  <a:cubicBezTo>
                    <a:pt x="3526" y="760"/>
                    <a:pt x="4036" y="954"/>
                    <a:pt x="4422" y="1341"/>
                  </a:cubicBezTo>
                  <a:lnTo>
                    <a:pt x="5995" y="2914"/>
                  </a:lnTo>
                  <a:lnTo>
                    <a:pt x="7569" y="1341"/>
                  </a:lnTo>
                  <a:cubicBezTo>
                    <a:pt x="7955" y="954"/>
                    <a:pt x="8463" y="761"/>
                    <a:pt x="8973" y="761"/>
                  </a:cubicBezTo>
                  <a:cubicBezTo>
                    <a:pt x="9483" y="761"/>
                    <a:pt x="9993" y="954"/>
                    <a:pt x="10382" y="1341"/>
                  </a:cubicBezTo>
                  <a:cubicBezTo>
                    <a:pt x="11156" y="2119"/>
                    <a:pt x="11156" y="3382"/>
                    <a:pt x="10382" y="4156"/>
                  </a:cubicBezTo>
                  <a:lnTo>
                    <a:pt x="8382" y="6153"/>
                  </a:lnTo>
                  <a:lnTo>
                    <a:pt x="8920" y="6692"/>
                  </a:lnTo>
                  <a:lnTo>
                    <a:pt x="10921" y="4694"/>
                  </a:lnTo>
                  <a:cubicBezTo>
                    <a:pt x="11990" y="3623"/>
                    <a:pt x="11990" y="1879"/>
                    <a:pt x="10919" y="802"/>
                  </a:cubicBezTo>
                  <a:cubicBezTo>
                    <a:pt x="10382" y="268"/>
                    <a:pt x="9677" y="1"/>
                    <a:pt x="8973" y="1"/>
                  </a:cubicBezTo>
                  <a:cubicBezTo>
                    <a:pt x="8269" y="1"/>
                    <a:pt x="7565" y="268"/>
                    <a:pt x="7031" y="802"/>
                  </a:cubicBezTo>
                  <a:lnTo>
                    <a:pt x="5995" y="1838"/>
                  </a:lnTo>
                  <a:lnTo>
                    <a:pt x="4959" y="802"/>
                  </a:lnTo>
                  <a:cubicBezTo>
                    <a:pt x="4425" y="268"/>
                    <a:pt x="3721" y="1"/>
                    <a:pt x="3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4"/>
            <p:cNvSpPr/>
            <p:nvPr/>
          </p:nvSpPr>
          <p:spPr>
            <a:xfrm>
              <a:off x="4687062" y="1926429"/>
              <a:ext cx="32560" cy="32521"/>
            </a:xfrm>
            <a:custGeom>
              <a:avLst/>
              <a:gdLst/>
              <a:ahLst/>
              <a:cxnLst/>
              <a:rect l="l" t="t" r="r" b="b"/>
              <a:pathLst>
                <a:path w="1648" h="1646" extrusionOk="0">
                  <a:moveTo>
                    <a:pt x="1646" y="1"/>
                  </a:moveTo>
                  <a:cubicBezTo>
                    <a:pt x="985" y="1"/>
                    <a:pt x="1" y="439"/>
                    <a:pt x="1" y="1645"/>
                  </a:cubicBezTo>
                  <a:lnTo>
                    <a:pt x="760" y="1645"/>
                  </a:lnTo>
                  <a:cubicBezTo>
                    <a:pt x="760" y="815"/>
                    <a:pt x="1500" y="763"/>
                    <a:pt x="1647" y="761"/>
                  </a:cubicBezTo>
                  <a:lnTo>
                    <a:pt x="1646" y="38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4"/>
            <p:cNvSpPr/>
            <p:nvPr/>
          </p:nvSpPr>
          <p:spPr>
            <a:xfrm>
              <a:off x="4532222" y="1776608"/>
              <a:ext cx="474516" cy="344689"/>
            </a:xfrm>
            <a:custGeom>
              <a:avLst/>
              <a:gdLst/>
              <a:ahLst/>
              <a:cxnLst/>
              <a:rect l="l" t="t" r="r" b="b"/>
              <a:pathLst>
                <a:path w="24017" h="17446" extrusionOk="0">
                  <a:moveTo>
                    <a:pt x="16491" y="761"/>
                  </a:moveTo>
                  <a:lnTo>
                    <a:pt x="16998" y="3795"/>
                  </a:lnTo>
                  <a:lnTo>
                    <a:pt x="23260" y="3795"/>
                  </a:lnTo>
                  <a:lnTo>
                    <a:pt x="23260" y="16686"/>
                  </a:lnTo>
                  <a:lnTo>
                    <a:pt x="23259" y="16684"/>
                  </a:lnTo>
                  <a:lnTo>
                    <a:pt x="761" y="16684"/>
                  </a:lnTo>
                  <a:lnTo>
                    <a:pt x="761" y="3793"/>
                  </a:lnTo>
                  <a:lnTo>
                    <a:pt x="15297" y="3793"/>
                  </a:lnTo>
                  <a:lnTo>
                    <a:pt x="15297" y="3034"/>
                  </a:lnTo>
                  <a:lnTo>
                    <a:pt x="7149" y="3034"/>
                  </a:lnTo>
                  <a:lnTo>
                    <a:pt x="7530" y="761"/>
                  </a:lnTo>
                  <a:close/>
                  <a:moveTo>
                    <a:pt x="6885" y="0"/>
                  </a:moveTo>
                  <a:lnTo>
                    <a:pt x="6378" y="3034"/>
                  </a:lnTo>
                  <a:lnTo>
                    <a:pt x="0" y="3034"/>
                  </a:lnTo>
                  <a:lnTo>
                    <a:pt x="0" y="17445"/>
                  </a:lnTo>
                  <a:lnTo>
                    <a:pt x="24017" y="17445"/>
                  </a:lnTo>
                  <a:lnTo>
                    <a:pt x="24017" y="3034"/>
                  </a:lnTo>
                  <a:lnTo>
                    <a:pt x="17642" y="3034"/>
                  </a:lnTo>
                  <a:lnTo>
                    <a:pt x="171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4"/>
            <p:cNvSpPr/>
            <p:nvPr/>
          </p:nvSpPr>
          <p:spPr>
            <a:xfrm>
              <a:off x="4699568" y="1806560"/>
              <a:ext cx="144862" cy="15055"/>
            </a:xfrm>
            <a:custGeom>
              <a:avLst/>
              <a:gdLst/>
              <a:ahLst/>
              <a:cxnLst/>
              <a:rect l="l" t="t" r="r" b="b"/>
              <a:pathLst>
                <a:path w="7332" h="762" extrusionOk="0">
                  <a:moveTo>
                    <a:pt x="0" y="1"/>
                  </a:moveTo>
                  <a:lnTo>
                    <a:pt x="0" y="761"/>
                  </a:lnTo>
                  <a:lnTo>
                    <a:pt x="7331" y="761"/>
                  </a:lnTo>
                  <a:lnTo>
                    <a:pt x="73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4"/>
            <p:cNvSpPr/>
            <p:nvPr/>
          </p:nvSpPr>
          <p:spPr>
            <a:xfrm>
              <a:off x="4904335" y="1881480"/>
              <a:ext cx="64963" cy="15035"/>
            </a:xfrm>
            <a:custGeom>
              <a:avLst/>
              <a:gdLst/>
              <a:ahLst/>
              <a:cxnLst/>
              <a:rect l="l" t="t" r="r" b="b"/>
              <a:pathLst>
                <a:path w="3288" h="761" extrusionOk="0">
                  <a:moveTo>
                    <a:pt x="1" y="0"/>
                  </a:moveTo>
                  <a:lnTo>
                    <a:pt x="1" y="761"/>
                  </a:lnTo>
                  <a:lnTo>
                    <a:pt x="3288" y="761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4"/>
            <p:cNvSpPr/>
            <p:nvPr/>
          </p:nvSpPr>
          <p:spPr>
            <a:xfrm>
              <a:off x="4944304" y="1911453"/>
              <a:ext cx="24993" cy="15055"/>
            </a:xfrm>
            <a:custGeom>
              <a:avLst/>
              <a:gdLst/>
              <a:ahLst/>
              <a:cxnLst/>
              <a:rect l="l" t="t" r="r" b="b"/>
              <a:pathLst>
                <a:path w="1265" h="762" extrusionOk="0">
                  <a:moveTo>
                    <a:pt x="0" y="1"/>
                  </a:moveTo>
                  <a:lnTo>
                    <a:pt x="0" y="761"/>
                  </a:lnTo>
                  <a:lnTo>
                    <a:pt x="1265" y="761"/>
                  </a:lnTo>
                  <a:lnTo>
                    <a:pt x="12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4"/>
            <p:cNvSpPr/>
            <p:nvPr/>
          </p:nvSpPr>
          <p:spPr>
            <a:xfrm>
              <a:off x="4565020" y="1871503"/>
              <a:ext cx="57198" cy="54985"/>
            </a:xfrm>
            <a:custGeom>
              <a:avLst/>
              <a:gdLst/>
              <a:ahLst/>
              <a:cxnLst/>
              <a:rect l="l" t="t" r="r" b="b"/>
              <a:pathLst>
                <a:path w="2895" h="2783" extrusionOk="0">
                  <a:moveTo>
                    <a:pt x="1503" y="761"/>
                  </a:moveTo>
                  <a:cubicBezTo>
                    <a:pt x="1584" y="761"/>
                    <a:pt x="1666" y="776"/>
                    <a:pt x="1744" y="809"/>
                  </a:cubicBezTo>
                  <a:cubicBezTo>
                    <a:pt x="1980" y="906"/>
                    <a:pt x="2133" y="1136"/>
                    <a:pt x="2133" y="1392"/>
                  </a:cubicBezTo>
                  <a:cubicBezTo>
                    <a:pt x="2133" y="1740"/>
                    <a:pt x="1851" y="2023"/>
                    <a:pt x="1503" y="2023"/>
                  </a:cubicBezTo>
                  <a:cubicBezTo>
                    <a:pt x="1246" y="2023"/>
                    <a:pt x="1016" y="1869"/>
                    <a:pt x="920" y="1633"/>
                  </a:cubicBezTo>
                  <a:cubicBezTo>
                    <a:pt x="821" y="1398"/>
                    <a:pt x="876" y="1126"/>
                    <a:pt x="1056" y="945"/>
                  </a:cubicBezTo>
                  <a:cubicBezTo>
                    <a:pt x="1176" y="825"/>
                    <a:pt x="1338" y="761"/>
                    <a:pt x="1503" y="761"/>
                  </a:cubicBezTo>
                  <a:close/>
                  <a:moveTo>
                    <a:pt x="1503" y="0"/>
                  </a:moveTo>
                  <a:cubicBezTo>
                    <a:pt x="940" y="0"/>
                    <a:pt x="432" y="339"/>
                    <a:pt x="216" y="859"/>
                  </a:cubicBezTo>
                  <a:cubicBezTo>
                    <a:pt x="1" y="1379"/>
                    <a:pt x="121" y="1978"/>
                    <a:pt x="519" y="2376"/>
                  </a:cubicBezTo>
                  <a:cubicBezTo>
                    <a:pt x="785" y="2641"/>
                    <a:pt x="1141" y="2783"/>
                    <a:pt x="1502" y="2783"/>
                  </a:cubicBezTo>
                  <a:cubicBezTo>
                    <a:pt x="1682" y="2783"/>
                    <a:pt x="1863" y="2748"/>
                    <a:pt x="2035" y="2676"/>
                  </a:cubicBezTo>
                  <a:cubicBezTo>
                    <a:pt x="2554" y="2461"/>
                    <a:pt x="2894" y="1955"/>
                    <a:pt x="2894" y="1392"/>
                  </a:cubicBezTo>
                  <a:cubicBezTo>
                    <a:pt x="2893" y="624"/>
                    <a:pt x="2271" y="0"/>
                    <a:pt x="1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4"/>
            <p:cNvSpPr/>
            <p:nvPr/>
          </p:nvSpPr>
          <p:spPr>
            <a:xfrm>
              <a:off x="4564723" y="2041299"/>
              <a:ext cx="119889" cy="15055"/>
            </a:xfrm>
            <a:custGeom>
              <a:avLst/>
              <a:gdLst/>
              <a:ahLst/>
              <a:cxnLst/>
              <a:rect l="l" t="t" r="r" b="b"/>
              <a:pathLst>
                <a:path w="6068" h="762" extrusionOk="0">
                  <a:moveTo>
                    <a:pt x="0" y="0"/>
                  </a:moveTo>
                  <a:lnTo>
                    <a:pt x="0" y="761"/>
                  </a:lnTo>
                  <a:lnTo>
                    <a:pt x="6067" y="761"/>
                  </a:lnTo>
                  <a:lnTo>
                    <a:pt x="6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4"/>
            <p:cNvSpPr/>
            <p:nvPr/>
          </p:nvSpPr>
          <p:spPr>
            <a:xfrm>
              <a:off x="4854408" y="2041299"/>
              <a:ext cx="119889" cy="15055"/>
            </a:xfrm>
            <a:custGeom>
              <a:avLst/>
              <a:gdLst/>
              <a:ahLst/>
              <a:cxnLst/>
              <a:rect l="l" t="t" r="r" b="b"/>
              <a:pathLst>
                <a:path w="6068" h="762" extrusionOk="0">
                  <a:moveTo>
                    <a:pt x="1" y="0"/>
                  </a:moveTo>
                  <a:lnTo>
                    <a:pt x="1" y="761"/>
                  </a:lnTo>
                  <a:lnTo>
                    <a:pt x="6068" y="761"/>
                  </a:lnTo>
                  <a:lnTo>
                    <a:pt x="60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64"/>
          <p:cNvGrpSpPr/>
          <p:nvPr/>
        </p:nvGrpSpPr>
        <p:grpSpPr>
          <a:xfrm>
            <a:off x="1992845" y="3063708"/>
            <a:ext cx="243373" cy="347488"/>
            <a:chOff x="3363783" y="1669265"/>
            <a:chExt cx="332341" cy="474516"/>
          </a:xfrm>
        </p:grpSpPr>
        <p:sp>
          <p:nvSpPr>
            <p:cNvPr id="822" name="Google Shape;822;p64"/>
            <p:cNvSpPr/>
            <p:nvPr/>
          </p:nvSpPr>
          <p:spPr>
            <a:xfrm>
              <a:off x="3363783" y="1669265"/>
              <a:ext cx="152982" cy="474516"/>
            </a:xfrm>
            <a:custGeom>
              <a:avLst/>
              <a:gdLst/>
              <a:ahLst/>
              <a:cxnLst/>
              <a:rect l="l" t="t" r="r" b="b"/>
              <a:pathLst>
                <a:path w="7743" h="24017" extrusionOk="0">
                  <a:moveTo>
                    <a:pt x="3875" y="1351"/>
                  </a:moveTo>
                  <a:cubicBezTo>
                    <a:pt x="4492" y="2277"/>
                    <a:pt x="5262" y="3744"/>
                    <a:pt x="4941" y="4395"/>
                  </a:cubicBezTo>
                  <a:cubicBezTo>
                    <a:pt x="4809" y="4661"/>
                    <a:pt x="4450" y="4797"/>
                    <a:pt x="3873" y="4797"/>
                  </a:cubicBezTo>
                  <a:cubicBezTo>
                    <a:pt x="3296" y="4797"/>
                    <a:pt x="2936" y="4661"/>
                    <a:pt x="2804" y="4395"/>
                  </a:cubicBezTo>
                  <a:cubicBezTo>
                    <a:pt x="2615" y="4013"/>
                    <a:pt x="2783" y="3285"/>
                    <a:pt x="3277" y="2345"/>
                  </a:cubicBezTo>
                  <a:cubicBezTo>
                    <a:pt x="3458" y="2004"/>
                    <a:pt x="3658" y="1671"/>
                    <a:pt x="3875" y="1351"/>
                  </a:cubicBezTo>
                  <a:close/>
                  <a:moveTo>
                    <a:pt x="6940" y="7466"/>
                  </a:moveTo>
                  <a:lnTo>
                    <a:pt x="6942" y="8800"/>
                  </a:lnTo>
                  <a:lnTo>
                    <a:pt x="2003" y="8800"/>
                  </a:lnTo>
                  <a:lnTo>
                    <a:pt x="2003" y="9601"/>
                  </a:lnTo>
                  <a:lnTo>
                    <a:pt x="6942" y="9601"/>
                  </a:lnTo>
                  <a:lnTo>
                    <a:pt x="6942" y="11665"/>
                  </a:lnTo>
                  <a:cubicBezTo>
                    <a:pt x="6761" y="11590"/>
                    <a:pt x="6622" y="11463"/>
                    <a:pt x="6455" y="11308"/>
                  </a:cubicBezTo>
                  <a:cubicBezTo>
                    <a:pt x="6147" y="11023"/>
                    <a:pt x="5763" y="10669"/>
                    <a:pt x="5031" y="10669"/>
                  </a:cubicBezTo>
                  <a:cubicBezTo>
                    <a:pt x="4294" y="10669"/>
                    <a:pt x="3909" y="11023"/>
                    <a:pt x="3600" y="11308"/>
                  </a:cubicBezTo>
                  <a:cubicBezTo>
                    <a:pt x="3331" y="11557"/>
                    <a:pt x="3136" y="11736"/>
                    <a:pt x="2713" y="11736"/>
                  </a:cubicBezTo>
                  <a:lnTo>
                    <a:pt x="2713" y="12538"/>
                  </a:lnTo>
                  <a:cubicBezTo>
                    <a:pt x="3449" y="12538"/>
                    <a:pt x="3834" y="12183"/>
                    <a:pt x="4144" y="11898"/>
                  </a:cubicBezTo>
                  <a:cubicBezTo>
                    <a:pt x="4413" y="11650"/>
                    <a:pt x="4608" y="11470"/>
                    <a:pt x="5031" y="11470"/>
                  </a:cubicBezTo>
                  <a:cubicBezTo>
                    <a:pt x="5450" y="11470"/>
                    <a:pt x="5644" y="11648"/>
                    <a:pt x="5912" y="11897"/>
                  </a:cubicBezTo>
                  <a:cubicBezTo>
                    <a:pt x="6159" y="12125"/>
                    <a:pt x="6455" y="12399"/>
                    <a:pt x="6942" y="12499"/>
                  </a:cubicBezTo>
                  <a:lnTo>
                    <a:pt x="6942" y="18071"/>
                  </a:lnTo>
                  <a:cubicBezTo>
                    <a:pt x="6761" y="17997"/>
                    <a:pt x="6622" y="17868"/>
                    <a:pt x="6455" y="17715"/>
                  </a:cubicBezTo>
                  <a:cubicBezTo>
                    <a:pt x="6147" y="17430"/>
                    <a:pt x="5764" y="17076"/>
                    <a:pt x="5031" y="17076"/>
                  </a:cubicBezTo>
                  <a:cubicBezTo>
                    <a:pt x="4294" y="17076"/>
                    <a:pt x="3909" y="17430"/>
                    <a:pt x="3601" y="17715"/>
                  </a:cubicBezTo>
                  <a:cubicBezTo>
                    <a:pt x="3331" y="17964"/>
                    <a:pt x="3137" y="18143"/>
                    <a:pt x="2713" y="18143"/>
                  </a:cubicBezTo>
                  <a:lnTo>
                    <a:pt x="2713" y="18945"/>
                  </a:lnTo>
                  <a:cubicBezTo>
                    <a:pt x="3449" y="18945"/>
                    <a:pt x="3834" y="18590"/>
                    <a:pt x="4144" y="18304"/>
                  </a:cubicBezTo>
                  <a:cubicBezTo>
                    <a:pt x="4413" y="18057"/>
                    <a:pt x="4608" y="17877"/>
                    <a:pt x="5031" y="17877"/>
                  </a:cubicBezTo>
                  <a:cubicBezTo>
                    <a:pt x="5450" y="17877"/>
                    <a:pt x="5644" y="18055"/>
                    <a:pt x="5912" y="18304"/>
                  </a:cubicBezTo>
                  <a:cubicBezTo>
                    <a:pt x="6159" y="18532"/>
                    <a:pt x="6455" y="18804"/>
                    <a:pt x="6943" y="18904"/>
                  </a:cubicBezTo>
                  <a:lnTo>
                    <a:pt x="6943" y="23215"/>
                  </a:lnTo>
                  <a:lnTo>
                    <a:pt x="802" y="23215"/>
                  </a:lnTo>
                  <a:lnTo>
                    <a:pt x="802" y="21152"/>
                  </a:lnTo>
                  <a:cubicBezTo>
                    <a:pt x="983" y="21227"/>
                    <a:pt x="1122" y="21355"/>
                    <a:pt x="1288" y="21508"/>
                  </a:cubicBezTo>
                  <a:cubicBezTo>
                    <a:pt x="1596" y="21793"/>
                    <a:pt x="1981" y="22148"/>
                    <a:pt x="2713" y="22148"/>
                  </a:cubicBezTo>
                  <a:cubicBezTo>
                    <a:pt x="3449" y="22148"/>
                    <a:pt x="3834" y="21793"/>
                    <a:pt x="4144" y="21508"/>
                  </a:cubicBezTo>
                  <a:cubicBezTo>
                    <a:pt x="4413" y="21259"/>
                    <a:pt x="4608" y="21080"/>
                    <a:pt x="5031" y="21080"/>
                  </a:cubicBezTo>
                  <a:lnTo>
                    <a:pt x="5031" y="20279"/>
                  </a:lnTo>
                  <a:cubicBezTo>
                    <a:pt x="4294" y="20279"/>
                    <a:pt x="3909" y="20634"/>
                    <a:pt x="3600" y="20919"/>
                  </a:cubicBezTo>
                  <a:cubicBezTo>
                    <a:pt x="3331" y="21167"/>
                    <a:pt x="3136" y="21348"/>
                    <a:pt x="2713" y="21348"/>
                  </a:cubicBezTo>
                  <a:cubicBezTo>
                    <a:pt x="2294" y="21348"/>
                    <a:pt x="2100" y="21168"/>
                    <a:pt x="1832" y="20921"/>
                  </a:cubicBezTo>
                  <a:cubicBezTo>
                    <a:pt x="1585" y="20692"/>
                    <a:pt x="1288" y="20419"/>
                    <a:pt x="802" y="20319"/>
                  </a:cubicBezTo>
                  <a:lnTo>
                    <a:pt x="802" y="14745"/>
                  </a:lnTo>
                  <a:cubicBezTo>
                    <a:pt x="983" y="14820"/>
                    <a:pt x="1122" y="14948"/>
                    <a:pt x="1288" y="15101"/>
                  </a:cubicBezTo>
                  <a:cubicBezTo>
                    <a:pt x="1596" y="15386"/>
                    <a:pt x="1980" y="15741"/>
                    <a:pt x="2713" y="15741"/>
                  </a:cubicBezTo>
                  <a:cubicBezTo>
                    <a:pt x="3448" y="15741"/>
                    <a:pt x="3834" y="15386"/>
                    <a:pt x="4142" y="15101"/>
                  </a:cubicBezTo>
                  <a:cubicBezTo>
                    <a:pt x="4413" y="14852"/>
                    <a:pt x="4607" y="14673"/>
                    <a:pt x="5031" y="14673"/>
                  </a:cubicBezTo>
                  <a:lnTo>
                    <a:pt x="5031" y="13873"/>
                  </a:lnTo>
                  <a:cubicBezTo>
                    <a:pt x="4294" y="13873"/>
                    <a:pt x="3909" y="14227"/>
                    <a:pt x="3600" y="14512"/>
                  </a:cubicBezTo>
                  <a:cubicBezTo>
                    <a:pt x="3331" y="14761"/>
                    <a:pt x="3136" y="14941"/>
                    <a:pt x="2713" y="14941"/>
                  </a:cubicBezTo>
                  <a:cubicBezTo>
                    <a:pt x="2294" y="14941"/>
                    <a:pt x="2100" y="14761"/>
                    <a:pt x="1832" y="14514"/>
                  </a:cubicBezTo>
                  <a:cubicBezTo>
                    <a:pt x="1585" y="14285"/>
                    <a:pt x="1288" y="14012"/>
                    <a:pt x="801" y="13912"/>
                  </a:cubicBezTo>
                  <a:lnTo>
                    <a:pt x="801" y="7466"/>
                  </a:lnTo>
                  <a:close/>
                  <a:moveTo>
                    <a:pt x="3873" y="0"/>
                  </a:moveTo>
                  <a:lnTo>
                    <a:pt x="3555" y="415"/>
                  </a:lnTo>
                  <a:cubicBezTo>
                    <a:pt x="3331" y="709"/>
                    <a:pt x="1381" y="3324"/>
                    <a:pt x="2085" y="4749"/>
                  </a:cubicBezTo>
                  <a:cubicBezTo>
                    <a:pt x="2321" y="5225"/>
                    <a:pt x="2787" y="5500"/>
                    <a:pt x="3471" y="5575"/>
                  </a:cubicBezTo>
                  <a:lnTo>
                    <a:pt x="3471" y="6665"/>
                  </a:lnTo>
                  <a:lnTo>
                    <a:pt x="1" y="6665"/>
                  </a:lnTo>
                  <a:lnTo>
                    <a:pt x="1" y="24017"/>
                  </a:lnTo>
                  <a:lnTo>
                    <a:pt x="7743" y="24017"/>
                  </a:lnTo>
                  <a:lnTo>
                    <a:pt x="7743" y="6665"/>
                  </a:lnTo>
                  <a:lnTo>
                    <a:pt x="4273" y="6665"/>
                  </a:lnTo>
                  <a:lnTo>
                    <a:pt x="4273" y="5575"/>
                  </a:lnTo>
                  <a:cubicBezTo>
                    <a:pt x="4957" y="5501"/>
                    <a:pt x="5423" y="5225"/>
                    <a:pt x="5658" y="4749"/>
                  </a:cubicBezTo>
                  <a:cubicBezTo>
                    <a:pt x="6363" y="3324"/>
                    <a:pt x="4414" y="709"/>
                    <a:pt x="4190" y="415"/>
                  </a:cubicBezTo>
                  <a:lnTo>
                    <a:pt x="3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4"/>
            <p:cNvSpPr/>
            <p:nvPr/>
          </p:nvSpPr>
          <p:spPr>
            <a:xfrm>
              <a:off x="3543103" y="1737824"/>
              <a:ext cx="153022" cy="405957"/>
            </a:xfrm>
            <a:custGeom>
              <a:avLst/>
              <a:gdLst/>
              <a:ahLst/>
              <a:cxnLst/>
              <a:rect l="l" t="t" r="r" b="b"/>
              <a:pathLst>
                <a:path w="7745" h="20547" extrusionOk="0">
                  <a:moveTo>
                    <a:pt x="3873" y="1350"/>
                  </a:moveTo>
                  <a:cubicBezTo>
                    <a:pt x="4491" y="2277"/>
                    <a:pt x="5261" y="3743"/>
                    <a:pt x="4939" y="4395"/>
                  </a:cubicBezTo>
                  <a:cubicBezTo>
                    <a:pt x="4808" y="4661"/>
                    <a:pt x="4449" y="4796"/>
                    <a:pt x="3872" y="4796"/>
                  </a:cubicBezTo>
                  <a:cubicBezTo>
                    <a:pt x="3295" y="4796"/>
                    <a:pt x="2936" y="4661"/>
                    <a:pt x="2804" y="4395"/>
                  </a:cubicBezTo>
                  <a:lnTo>
                    <a:pt x="2803" y="4395"/>
                  </a:lnTo>
                  <a:cubicBezTo>
                    <a:pt x="2615" y="4013"/>
                    <a:pt x="2783" y="3286"/>
                    <a:pt x="3277" y="2345"/>
                  </a:cubicBezTo>
                  <a:cubicBezTo>
                    <a:pt x="3458" y="2003"/>
                    <a:pt x="3656" y="1671"/>
                    <a:pt x="3873" y="1350"/>
                  </a:cubicBezTo>
                  <a:close/>
                  <a:moveTo>
                    <a:pt x="6942" y="7466"/>
                  </a:moveTo>
                  <a:lnTo>
                    <a:pt x="6942" y="8802"/>
                  </a:lnTo>
                  <a:lnTo>
                    <a:pt x="2003" y="8802"/>
                  </a:lnTo>
                  <a:lnTo>
                    <a:pt x="2003" y="9602"/>
                  </a:lnTo>
                  <a:lnTo>
                    <a:pt x="6942" y="9602"/>
                  </a:lnTo>
                  <a:lnTo>
                    <a:pt x="6942" y="14601"/>
                  </a:lnTo>
                  <a:cubicBezTo>
                    <a:pt x="6761" y="14526"/>
                    <a:pt x="6622" y="14398"/>
                    <a:pt x="6455" y="14245"/>
                  </a:cubicBezTo>
                  <a:cubicBezTo>
                    <a:pt x="6147" y="13960"/>
                    <a:pt x="5763" y="13606"/>
                    <a:pt x="5031" y="13606"/>
                  </a:cubicBezTo>
                  <a:cubicBezTo>
                    <a:pt x="4294" y="13606"/>
                    <a:pt x="3909" y="13960"/>
                    <a:pt x="3600" y="14245"/>
                  </a:cubicBezTo>
                  <a:cubicBezTo>
                    <a:pt x="3331" y="14494"/>
                    <a:pt x="3137" y="14673"/>
                    <a:pt x="2713" y="14673"/>
                  </a:cubicBezTo>
                  <a:lnTo>
                    <a:pt x="2713" y="15473"/>
                  </a:lnTo>
                  <a:cubicBezTo>
                    <a:pt x="3449" y="15473"/>
                    <a:pt x="3834" y="15119"/>
                    <a:pt x="4144" y="14834"/>
                  </a:cubicBezTo>
                  <a:cubicBezTo>
                    <a:pt x="4413" y="14585"/>
                    <a:pt x="4608" y="14406"/>
                    <a:pt x="5031" y="14406"/>
                  </a:cubicBezTo>
                  <a:cubicBezTo>
                    <a:pt x="5450" y="14406"/>
                    <a:pt x="5644" y="14585"/>
                    <a:pt x="5912" y="14832"/>
                  </a:cubicBezTo>
                  <a:cubicBezTo>
                    <a:pt x="6159" y="15061"/>
                    <a:pt x="6455" y="15334"/>
                    <a:pt x="6943" y="15434"/>
                  </a:cubicBezTo>
                  <a:lnTo>
                    <a:pt x="6943" y="19745"/>
                  </a:lnTo>
                  <a:lnTo>
                    <a:pt x="802" y="19745"/>
                  </a:lnTo>
                  <a:lnTo>
                    <a:pt x="802" y="17682"/>
                  </a:lnTo>
                  <a:cubicBezTo>
                    <a:pt x="983" y="17757"/>
                    <a:pt x="1122" y="17885"/>
                    <a:pt x="1290" y="18038"/>
                  </a:cubicBezTo>
                  <a:cubicBezTo>
                    <a:pt x="1596" y="18323"/>
                    <a:pt x="1981" y="18678"/>
                    <a:pt x="2713" y="18678"/>
                  </a:cubicBezTo>
                  <a:cubicBezTo>
                    <a:pt x="3449" y="18678"/>
                    <a:pt x="3834" y="18323"/>
                    <a:pt x="4144" y="18038"/>
                  </a:cubicBezTo>
                  <a:cubicBezTo>
                    <a:pt x="4413" y="17789"/>
                    <a:pt x="4608" y="17610"/>
                    <a:pt x="5031" y="17610"/>
                  </a:cubicBezTo>
                  <a:lnTo>
                    <a:pt x="5031" y="16809"/>
                  </a:lnTo>
                  <a:cubicBezTo>
                    <a:pt x="4296" y="16809"/>
                    <a:pt x="3909" y="17164"/>
                    <a:pt x="3601" y="17449"/>
                  </a:cubicBezTo>
                  <a:cubicBezTo>
                    <a:pt x="3331" y="17697"/>
                    <a:pt x="3137" y="17878"/>
                    <a:pt x="2713" y="17878"/>
                  </a:cubicBezTo>
                  <a:cubicBezTo>
                    <a:pt x="2294" y="17878"/>
                    <a:pt x="2101" y="17698"/>
                    <a:pt x="1832" y="17451"/>
                  </a:cubicBezTo>
                  <a:cubicBezTo>
                    <a:pt x="1585" y="17222"/>
                    <a:pt x="1288" y="16949"/>
                    <a:pt x="802" y="16849"/>
                  </a:cubicBezTo>
                  <a:lnTo>
                    <a:pt x="802" y="11275"/>
                  </a:lnTo>
                  <a:cubicBezTo>
                    <a:pt x="983" y="11350"/>
                    <a:pt x="1122" y="11478"/>
                    <a:pt x="1288" y="11631"/>
                  </a:cubicBezTo>
                  <a:cubicBezTo>
                    <a:pt x="1596" y="11916"/>
                    <a:pt x="1981" y="12271"/>
                    <a:pt x="2713" y="12271"/>
                  </a:cubicBezTo>
                  <a:cubicBezTo>
                    <a:pt x="3449" y="12271"/>
                    <a:pt x="3834" y="11916"/>
                    <a:pt x="4142" y="11631"/>
                  </a:cubicBezTo>
                  <a:cubicBezTo>
                    <a:pt x="4413" y="11382"/>
                    <a:pt x="4607" y="11203"/>
                    <a:pt x="5031" y="11203"/>
                  </a:cubicBezTo>
                  <a:lnTo>
                    <a:pt x="5031" y="10403"/>
                  </a:lnTo>
                  <a:cubicBezTo>
                    <a:pt x="4294" y="10403"/>
                    <a:pt x="3909" y="10757"/>
                    <a:pt x="3600" y="11042"/>
                  </a:cubicBezTo>
                  <a:cubicBezTo>
                    <a:pt x="3331" y="11291"/>
                    <a:pt x="3136" y="11471"/>
                    <a:pt x="2713" y="11471"/>
                  </a:cubicBezTo>
                  <a:cubicBezTo>
                    <a:pt x="2294" y="11471"/>
                    <a:pt x="2100" y="11291"/>
                    <a:pt x="1832" y="11044"/>
                  </a:cubicBezTo>
                  <a:cubicBezTo>
                    <a:pt x="1585" y="10815"/>
                    <a:pt x="1288" y="10542"/>
                    <a:pt x="801" y="10442"/>
                  </a:cubicBezTo>
                  <a:lnTo>
                    <a:pt x="801" y="7466"/>
                  </a:lnTo>
                  <a:close/>
                  <a:moveTo>
                    <a:pt x="3872" y="0"/>
                  </a:moveTo>
                  <a:lnTo>
                    <a:pt x="3554" y="416"/>
                  </a:lnTo>
                  <a:cubicBezTo>
                    <a:pt x="3329" y="709"/>
                    <a:pt x="1381" y="3325"/>
                    <a:pt x="2085" y="4750"/>
                  </a:cubicBezTo>
                  <a:cubicBezTo>
                    <a:pt x="2321" y="5226"/>
                    <a:pt x="2785" y="5502"/>
                    <a:pt x="3471" y="5576"/>
                  </a:cubicBezTo>
                  <a:lnTo>
                    <a:pt x="3471" y="6665"/>
                  </a:lnTo>
                  <a:lnTo>
                    <a:pt x="1" y="6665"/>
                  </a:lnTo>
                  <a:lnTo>
                    <a:pt x="1" y="20547"/>
                  </a:lnTo>
                  <a:lnTo>
                    <a:pt x="7744" y="20547"/>
                  </a:lnTo>
                  <a:lnTo>
                    <a:pt x="7744" y="6665"/>
                  </a:lnTo>
                  <a:lnTo>
                    <a:pt x="4273" y="6665"/>
                  </a:lnTo>
                  <a:lnTo>
                    <a:pt x="4273" y="5576"/>
                  </a:lnTo>
                  <a:cubicBezTo>
                    <a:pt x="4957" y="5500"/>
                    <a:pt x="5423" y="5224"/>
                    <a:pt x="5657" y="4750"/>
                  </a:cubicBezTo>
                  <a:cubicBezTo>
                    <a:pt x="6363" y="3325"/>
                    <a:pt x="4414" y="709"/>
                    <a:pt x="4190" y="416"/>
                  </a:cubicBezTo>
                  <a:lnTo>
                    <a:pt x="3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589;p58">
            <a:extLst>
              <a:ext uri="{FF2B5EF4-FFF2-40B4-BE49-F238E27FC236}">
                <a16:creationId xmlns:a16="http://schemas.microsoft.com/office/drawing/2014/main" id="{8CBF0505-CF40-4077-8917-E754BD8BB654}"/>
              </a:ext>
            </a:extLst>
          </p:cNvPr>
          <p:cNvSpPr/>
          <p:nvPr/>
        </p:nvSpPr>
        <p:spPr>
          <a:xfrm>
            <a:off x="3364945" y="1889684"/>
            <a:ext cx="199200" cy="254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589;p58">
            <a:extLst>
              <a:ext uri="{FF2B5EF4-FFF2-40B4-BE49-F238E27FC236}">
                <a16:creationId xmlns:a16="http://schemas.microsoft.com/office/drawing/2014/main" id="{94618B88-602B-4105-BD18-DD153BE3B04E}"/>
              </a:ext>
            </a:extLst>
          </p:cNvPr>
          <p:cNvSpPr/>
          <p:nvPr/>
        </p:nvSpPr>
        <p:spPr>
          <a:xfrm>
            <a:off x="3364945" y="3619464"/>
            <a:ext cx="199200" cy="254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589;p58">
            <a:extLst>
              <a:ext uri="{FF2B5EF4-FFF2-40B4-BE49-F238E27FC236}">
                <a16:creationId xmlns:a16="http://schemas.microsoft.com/office/drawing/2014/main" id="{A45C5099-8D8E-4CEA-833E-960B0AC5201E}"/>
              </a:ext>
            </a:extLst>
          </p:cNvPr>
          <p:cNvSpPr/>
          <p:nvPr/>
        </p:nvSpPr>
        <p:spPr>
          <a:xfrm>
            <a:off x="5825577" y="1858189"/>
            <a:ext cx="199200" cy="254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589;p58">
            <a:extLst>
              <a:ext uri="{FF2B5EF4-FFF2-40B4-BE49-F238E27FC236}">
                <a16:creationId xmlns:a16="http://schemas.microsoft.com/office/drawing/2014/main" id="{77E7B8B2-EFF8-4A95-A290-63F71DA80C20}"/>
              </a:ext>
            </a:extLst>
          </p:cNvPr>
          <p:cNvSpPr/>
          <p:nvPr/>
        </p:nvSpPr>
        <p:spPr>
          <a:xfrm>
            <a:off x="5601529" y="3630097"/>
            <a:ext cx="199200" cy="254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589;p58">
            <a:extLst>
              <a:ext uri="{FF2B5EF4-FFF2-40B4-BE49-F238E27FC236}">
                <a16:creationId xmlns:a16="http://schemas.microsoft.com/office/drawing/2014/main" id="{378ADD23-8970-4DE7-8A99-A1F0E4782787}"/>
              </a:ext>
            </a:extLst>
          </p:cNvPr>
          <p:cNvSpPr/>
          <p:nvPr/>
        </p:nvSpPr>
        <p:spPr>
          <a:xfrm>
            <a:off x="7934706" y="1859705"/>
            <a:ext cx="199200" cy="254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589;p58">
            <a:extLst>
              <a:ext uri="{FF2B5EF4-FFF2-40B4-BE49-F238E27FC236}">
                <a16:creationId xmlns:a16="http://schemas.microsoft.com/office/drawing/2014/main" id="{377A3B31-D479-4AE6-BD48-1D3C317DEB67}"/>
              </a:ext>
            </a:extLst>
          </p:cNvPr>
          <p:cNvSpPr/>
          <p:nvPr/>
        </p:nvSpPr>
        <p:spPr>
          <a:xfrm>
            <a:off x="895314" y="3598199"/>
            <a:ext cx="199200" cy="254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3"/>
          <p:cNvSpPr txBox="1">
            <a:spLocks noGrp="1"/>
          </p:cNvSpPr>
          <p:nvPr>
            <p:ph type="ctrTitle"/>
          </p:nvPr>
        </p:nvSpPr>
        <p:spPr>
          <a:xfrm>
            <a:off x="1288609" y="2041450"/>
            <a:ext cx="6800700" cy="9052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ctrTitle"/>
          </p:nvPr>
        </p:nvSpPr>
        <p:spPr>
          <a:xfrm>
            <a:off x="4240350" y="1282263"/>
            <a:ext cx="3982200" cy="525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BÀI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Google Shape;317;p42"/>
          <p:cNvSpPr txBox="1"/>
          <p:nvPr/>
        </p:nvSpPr>
        <p:spPr>
          <a:xfrm>
            <a:off x="1638973" y="256320"/>
            <a:ext cx="8826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endParaRPr sz="12000"/>
          </a:p>
        </p:txBody>
      </p:sp>
      <p:cxnSp>
        <p:nvCxnSpPr>
          <p:cNvPr id="318" name="Google Shape;318;p42"/>
          <p:cNvCxnSpPr/>
          <p:nvPr/>
        </p:nvCxnSpPr>
        <p:spPr>
          <a:xfrm>
            <a:off x="3846500" y="1310700"/>
            <a:ext cx="0" cy="252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315;p42">
            <a:extLst>
              <a:ext uri="{FF2B5EF4-FFF2-40B4-BE49-F238E27FC236}">
                <a16:creationId xmlns:a16="http://schemas.microsoft.com/office/drawing/2014/main" id="{3CC4C928-3061-4528-8CBB-A92CF67C6513}"/>
              </a:ext>
            </a:extLst>
          </p:cNvPr>
          <p:cNvSpPr txBox="1">
            <a:spLocks/>
          </p:cNvSpPr>
          <p:nvPr/>
        </p:nvSpPr>
        <p:spPr>
          <a:xfrm>
            <a:off x="4240350" y="2118916"/>
            <a:ext cx="3982200" cy="52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ibre Baskerville"/>
              <a:buNone/>
              <a:defRPr sz="21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2) BÀI 5</a:t>
            </a:r>
          </a:p>
        </p:txBody>
      </p:sp>
      <p:sp>
        <p:nvSpPr>
          <p:cNvPr id="7" name="Google Shape;315;p42">
            <a:extLst>
              <a:ext uri="{FF2B5EF4-FFF2-40B4-BE49-F238E27FC236}">
                <a16:creationId xmlns:a16="http://schemas.microsoft.com/office/drawing/2014/main" id="{E649CFF5-6731-4E78-89D8-EB17C9BFDEC7}"/>
              </a:ext>
            </a:extLst>
          </p:cNvPr>
          <p:cNvSpPr txBox="1">
            <a:spLocks/>
          </p:cNvSpPr>
          <p:nvPr/>
        </p:nvSpPr>
        <p:spPr>
          <a:xfrm>
            <a:off x="4240350" y="2955568"/>
            <a:ext cx="3982200" cy="87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ibre Baskerville"/>
              <a:buNone/>
              <a:defRPr sz="21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rata"/>
              <a:buNone/>
              <a:defRPr sz="7200" b="0" i="0" u="none" strike="noStrike" cap="none">
                <a:solidFill>
                  <a:schemeClr val="dk2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DỤNG CỤ VÀ VẬT LIỆU THỰC HÀNH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0"/>
          <p:cNvSpPr txBox="1">
            <a:spLocks noGrp="1"/>
          </p:cNvSpPr>
          <p:nvPr>
            <p:ph type="title"/>
          </p:nvPr>
        </p:nvSpPr>
        <p:spPr>
          <a:xfrm>
            <a:off x="1825793" y="1740450"/>
            <a:ext cx="5683800" cy="13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>
            <a:spLocks noGrp="1"/>
          </p:cNvSpPr>
          <p:nvPr>
            <p:ph type="ctrTitle"/>
          </p:nvPr>
        </p:nvSpPr>
        <p:spPr>
          <a:xfrm>
            <a:off x="1875141" y="2164320"/>
            <a:ext cx="5716505" cy="1305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DÂY DẪN ĐIỆN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Google Shape;309;p41"/>
          <p:cNvSpPr txBox="1">
            <a:spLocks noGrp="1"/>
          </p:cNvSpPr>
          <p:nvPr>
            <p:ph type="subTitle" idx="1"/>
          </p:nvPr>
        </p:nvSpPr>
        <p:spPr>
          <a:xfrm>
            <a:off x="2598012" y="1519497"/>
            <a:ext cx="3947976" cy="485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0" name="Google Shape;310;p41"/>
          <p:cNvCxnSpPr/>
          <p:nvPr/>
        </p:nvCxnSpPr>
        <p:spPr>
          <a:xfrm>
            <a:off x="3039704" y="2164320"/>
            <a:ext cx="306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/>
          <p:nvPr/>
        </p:nvSpPr>
        <p:spPr>
          <a:xfrm>
            <a:off x="2183250" y="2418850"/>
            <a:ext cx="1380900" cy="182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81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Google Shape;325;p43"/>
          <p:cNvSpPr/>
          <p:nvPr/>
        </p:nvSpPr>
        <p:spPr>
          <a:xfrm>
            <a:off x="4488325" y="2418850"/>
            <a:ext cx="1380900" cy="182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3"/>
          <p:cNvSpPr txBox="1">
            <a:spLocks noGrp="1"/>
          </p:cNvSpPr>
          <p:nvPr>
            <p:ph type="subTitle" idx="1"/>
          </p:nvPr>
        </p:nvSpPr>
        <p:spPr>
          <a:xfrm>
            <a:off x="1352575" y="3003894"/>
            <a:ext cx="1828749" cy="1005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CỤ, VẬT LIỆU VÀ THIẾT BỊ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43"/>
          <p:cNvSpPr/>
          <p:nvPr/>
        </p:nvSpPr>
        <p:spPr>
          <a:xfrm>
            <a:off x="6793400" y="2418850"/>
            <a:ext cx="1380900" cy="182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3"/>
          <p:cNvSpPr txBox="1">
            <a:spLocks noGrp="1"/>
          </p:cNvSpPr>
          <p:nvPr>
            <p:ph type="subTitle" idx="4"/>
          </p:nvPr>
        </p:nvSpPr>
        <p:spPr>
          <a:xfrm>
            <a:off x="3657415" y="3011325"/>
            <a:ext cx="1829169" cy="123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VÀ TRÌNH TỰ THỰC HÀNH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32;p43"/>
          <p:cNvSpPr txBox="1">
            <a:spLocks noGrp="1"/>
          </p:cNvSpPr>
          <p:nvPr>
            <p:ph type="subTitle" idx="6"/>
          </p:nvPr>
        </p:nvSpPr>
        <p:spPr>
          <a:xfrm>
            <a:off x="5869200" y="3237837"/>
            <a:ext cx="20157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33;p43"/>
          <p:cNvSpPr txBox="1">
            <a:spLocks noGrp="1"/>
          </p:cNvSpPr>
          <p:nvPr>
            <p:ph type="title" idx="7"/>
          </p:nvPr>
        </p:nvSpPr>
        <p:spPr>
          <a:xfrm>
            <a:off x="1530750" y="2331975"/>
            <a:ext cx="1472400" cy="6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34;p43"/>
          <p:cNvSpPr txBox="1">
            <a:spLocks noGrp="1"/>
          </p:cNvSpPr>
          <p:nvPr>
            <p:ph type="title" idx="8"/>
          </p:nvPr>
        </p:nvSpPr>
        <p:spPr>
          <a:xfrm>
            <a:off x="3835800" y="2331975"/>
            <a:ext cx="1472400" cy="6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35;p43"/>
          <p:cNvSpPr txBox="1">
            <a:spLocks noGrp="1"/>
          </p:cNvSpPr>
          <p:nvPr>
            <p:ph type="title" idx="9"/>
          </p:nvPr>
        </p:nvSpPr>
        <p:spPr>
          <a:xfrm>
            <a:off x="6140850" y="2331975"/>
            <a:ext cx="1472400" cy="6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6" name="Google Shape;336;p43"/>
          <p:cNvCxnSpPr/>
          <p:nvPr/>
        </p:nvCxnSpPr>
        <p:spPr>
          <a:xfrm>
            <a:off x="2030550" y="2240750"/>
            <a:ext cx="47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43"/>
          <p:cNvCxnSpPr/>
          <p:nvPr/>
        </p:nvCxnSpPr>
        <p:spPr>
          <a:xfrm>
            <a:off x="4335600" y="2240750"/>
            <a:ext cx="47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3"/>
          <p:cNvCxnSpPr/>
          <p:nvPr/>
        </p:nvCxnSpPr>
        <p:spPr>
          <a:xfrm>
            <a:off x="6640675" y="2240750"/>
            <a:ext cx="47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>
            <a:spLocks noGrp="1"/>
          </p:cNvSpPr>
          <p:nvPr>
            <p:ph type="title" idx="2"/>
          </p:nvPr>
        </p:nvSpPr>
        <p:spPr>
          <a:xfrm>
            <a:off x="4358034" y="1056448"/>
            <a:ext cx="745594" cy="11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327;p43">
            <a:extLst>
              <a:ext uri="{FF2B5EF4-FFF2-40B4-BE49-F238E27FC236}">
                <a16:creationId xmlns:a16="http://schemas.microsoft.com/office/drawing/2014/main" id="{2E431BFC-893B-4020-A46D-D0AC7D597E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34862" y="2365940"/>
            <a:ext cx="4274276" cy="1005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CỤ, VẬT LIỆU VÀ THIẾT BỊ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>
            <a:spLocks noGrp="1"/>
          </p:cNvSpPr>
          <p:nvPr>
            <p:ph type="title"/>
          </p:nvPr>
        </p:nvSpPr>
        <p:spPr>
          <a:xfrm>
            <a:off x="618925" y="522175"/>
            <a:ext cx="81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DỤNG CỤ, VẬT LIỆU VÀ THIẾT BỊ</a:t>
            </a:r>
          </a:p>
        </p:txBody>
      </p:sp>
      <p:sp>
        <p:nvSpPr>
          <p:cNvPr id="357" name="Google Shape;357;p46"/>
          <p:cNvSpPr txBox="1">
            <a:spLocks noGrp="1"/>
          </p:cNvSpPr>
          <p:nvPr>
            <p:ph type="title" idx="2"/>
          </p:nvPr>
        </p:nvSpPr>
        <p:spPr>
          <a:xfrm>
            <a:off x="1788994" y="2898818"/>
            <a:ext cx="22347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46"/>
          <p:cNvSpPr txBox="1">
            <a:spLocks noGrp="1"/>
          </p:cNvSpPr>
          <p:nvPr>
            <p:ph type="subTitle" idx="1"/>
          </p:nvPr>
        </p:nvSpPr>
        <p:spPr>
          <a:xfrm>
            <a:off x="1868713" y="3409205"/>
            <a:ext cx="22347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Google Shape;359;p46"/>
          <p:cNvSpPr txBox="1">
            <a:spLocks noGrp="1"/>
          </p:cNvSpPr>
          <p:nvPr>
            <p:ph type="title" idx="3"/>
          </p:nvPr>
        </p:nvSpPr>
        <p:spPr>
          <a:xfrm>
            <a:off x="4673679" y="2898818"/>
            <a:ext cx="3099583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VÀ THIẾT BỊ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Google Shape;360;p46"/>
          <p:cNvSpPr txBox="1">
            <a:spLocks noGrp="1"/>
          </p:cNvSpPr>
          <p:nvPr>
            <p:ph type="subTitle" idx="4"/>
          </p:nvPr>
        </p:nvSpPr>
        <p:spPr>
          <a:xfrm>
            <a:off x="4673679" y="3409205"/>
            <a:ext cx="3099583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Dây điện lõi 1 sợi, băng cách điện, dây lõi nhiều sợi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" name="Google Shape;361;p46"/>
          <p:cNvSpPr/>
          <p:nvPr/>
        </p:nvSpPr>
        <p:spPr>
          <a:xfrm>
            <a:off x="2416125" y="1778025"/>
            <a:ext cx="1006500" cy="10065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6"/>
          <p:cNvSpPr/>
          <p:nvPr/>
        </p:nvSpPr>
        <p:spPr>
          <a:xfrm>
            <a:off x="5721375" y="1778025"/>
            <a:ext cx="1006500" cy="10065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46"/>
          <p:cNvGrpSpPr/>
          <p:nvPr/>
        </p:nvGrpSpPr>
        <p:grpSpPr>
          <a:xfrm>
            <a:off x="5973060" y="2032329"/>
            <a:ext cx="503129" cy="497871"/>
            <a:chOff x="1382857" y="3643415"/>
            <a:chExt cx="474516" cy="469557"/>
          </a:xfrm>
        </p:grpSpPr>
        <p:sp>
          <p:nvSpPr>
            <p:cNvPr id="364" name="Google Shape;364;p46"/>
            <p:cNvSpPr/>
            <p:nvPr/>
          </p:nvSpPr>
          <p:spPr>
            <a:xfrm>
              <a:off x="1382857" y="3643415"/>
              <a:ext cx="474516" cy="469557"/>
            </a:xfrm>
            <a:custGeom>
              <a:avLst/>
              <a:gdLst/>
              <a:ahLst/>
              <a:cxnLst/>
              <a:rect l="l" t="t" r="r" b="b"/>
              <a:pathLst>
                <a:path w="24017" h="23766" extrusionOk="0">
                  <a:moveTo>
                    <a:pt x="6320" y="762"/>
                  </a:moveTo>
                  <a:lnTo>
                    <a:pt x="6320" y="3034"/>
                  </a:lnTo>
                  <a:lnTo>
                    <a:pt x="4553" y="3034"/>
                  </a:lnTo>
                  <a:lnTo>
                    <a:pt x="4553" y="762"/>
                  </a:lnTo>
                  <a:close/>
                  <a:moveTo>
                    <a:pt x="12892" y="762"/>
                  </a:moveTo>
                  <a:lnTo>
                    <a:pt x="12892" y="3034"/>
                  </a:lnTo>
                  <a:lnTo>
                    <a:pt x="11125" y="3034"/>
                  </a:lnTo>
                  <a:lnTo>
                    <a:pt x="11125" y="762"/>
                  </a:lnTo>
                  <a:close/>
                  <a:moveTo>
                    <a:pt x="19466" y="762"/>
                  </a:moveTo>
                  <a:lnTo>
                    <a:pt x="19466" y="3034"/>
                  </a:lnTo>
                  <a:lnTo>
                    <a:pt x="17698" y="3034"/>
                  </a:lnTo>
                  <a:lnTo>
                    <a:pt x="17698" y="762"/>
                  </a:lnTo>
                  <a:close/>
                  <a:moveTo>
                    <a:pt x="23257" y="2023"/>
                  </a:moveTo>
                  <a:lnTo>
                    <a:pt x="23257" y="7834"/>
                  </a:lnTo>
                  <a:lnTo>
                    <a:pt x="23257" y="7837"/>
                  </a:lnTo>
                  <a:lnTo>
                    <a:pt x="19214" y="7837"/>
                  </a:lnTo>
                  <a:lnTo>
                    <a:pt x="19214" y="4803"/>
                  </a:lnTo>
                  <a:lnTo>
                    <a:pt x="14284" y="4803"/>
                  </a:lnTo>
                  <a:lnTo>
                    <a:pt x="14284" y="5563"/>
                  </a:lnTo>
                  <a:lnTo>
                    <a:pt x="18455" y="5563"/>
                  </a:lnTo>
                  <a:lnTo>
                    <a:pt x="18455" y="7835"/>
                  </a:lnTo>
                  <a:lnTo>
                    <a:pt x="5564" y="7835"/>
                  </a:lnTo>
                  <a:lnTo>
                    <a:pt x="5564" y="5564"/>
                  </a:lnTo>
                  <a:lnTo>
                    <a:pt x="13273" y="5564"/>
                  </a:lnTo>
                  <a:lnTo>
                    <a:pt x="13273" y="4805"/>
                  </a:lnTo>
                  <a:lnTo>
                    <a:pt x="4803" y="4805"/>
                  </a:lnTo>
                  <a:lnTo>
                    <a:pt x="4803" y="7838"/>
                  </a:lnTo>
                  <a:lnTo>
                    <a:pt x="761" y="7838"/>
                  </a:lnTo>
                  <a:lnTo>
                    <a:pt x="761" y="2024"/>
                  </a:lnTo>
                  <a:lnTo>
                    <a:pt x="3792" y="2024"/>
                  </a:lnTo>
                  <a:lnTo>
                    <a:pt x="3792" y="3034"/>
                  </a:lnTo>
                  <a:lnTo>
                    <a:pt x="2909" y="3034"/>
                  </a:lnTo>
                  <a:lnTo>
                    <a:pt x="2909" y="3794"/>
                  </a:lnTo>
                  <a:lnTo>
                    <a:pt x="7965" y="3794"/>
                  </a:lnTo>
                  <a:lnTo>
                    <a:pt x="7965" y="3033"/>
                  </a:lnTo>
                  <a:lnTo>
                    <a:pt x="7080" y="3033"/>
                  </a:lnTo>
                  <a:lnTo>
                    <a:pt x="7080" y="2024"/>
                  </a:lnTo>
                  <a:lnTo>
                    <a:pt x="10365" y="2024"/>
                  </a:lnTo>
                  <a:lnTo>
                    <a:pt x="10365" y="3033"/>
                  </a:lnTo>
                  <a:lnTo>
                    <a:pt x="9481" y="3033"/>
                  </a:lnTo>
                  <a:lnTo>
                    <a:pt x="9481" y="3792"/>
                  </a:lnTo>
                  <a:lnTo>
                    <a:pt x="14537" y="3792"/>
                  </a:lnTo>
                  <a:lnTo>
                    <a:pt x="14537" y="3033"/>
                  </a:lnTo>
                  <a:lnTo>
                    <a:pt x="13653" y="3033"/>
                  </a:lnTo>
                  <a:lnTo>
                    <a:pt x="13653" y="2023"/>
                  </a:lnTo>
                  <a:lnTo>
                    <a:pt x="16937" y="2023"/>
                  </a:lnTo>
                  <a:lnTo>
                    <a:pt x="16937" y="3033"/>
                  </a:lnTo>
                  <a:lnTo>
                    <a:pt x="16053" y="3033"/>
                  </a:lnTo>
                  <a:lnTo>
                    <a:pt x="16053" y="3792"/>
                  </a:lnTo>
                  <a:lnTo>
                    <a:pt x="21109" y="3792"/>
                  </a:lnTo>
                  <a:lnTo>
                    <a:pt x="21109" y="3031"/>
                  </a:lnTo>
                  <a:lnTo>
                    <a:pt x="20225" y="3031"/>
                  </a:lnTo>
                  <a:lnTo>
                    <a:pt x="20225" y="2023"/>
                  </a:lnTo>
                  <a:close/>
                  <a:moveTo>
                    <a:pt x="23257" y="8598"/>
                  </a:moveTo>
                  <a:lnTo>
                    <a:pt x="23257" y="23005"/>
                  </a:lnTo>
                  <a:lnTo>
                    <a:pt x="761" y="23005"/>
                  </a:lnTo>
                  <a:lnTo>
                    <a:pt x="761" y="8598"/>
                  </a:lnTo>
                  <a:close/>
                  <a:moveTo>
                    <a:pt x="3792" y="1"/>
                  </a:moveTo>
                  <a:lnTo>
                    <a:pt x="3792" y="1265"/>
                  </a:lnTo>
                  <a:lnTo>
                    <a:pt x="0" y="1265"/>
                  </a:lnTo>
                  <a:lnTo>
                    <a:pt x="0" y="23765"/>
                  </a:lnTo>
                  <a:lnTo>
                    <a:pt x="24017" y="23765"/>
                  </a:lnTo>
                  <a:lnTo>
                    <a:pt x="24017" y="1265"/>
                  </a:lnTo>
                  <a:lnTo>
                    <a:pt x="20225" y="1265"/>
                  </a:lnTo>
                  <a:lnTo>
                    <a:pt x="20225" y="1"/>
                  </a:lnTo>
                  <a:lnTo>
                    <a:pt x="16937" y="1"/>
                  </a:lnTo>
                  <a:lnTo>
                    <a:pt x="16937" y="1265"/>
                  </a:lnTo>
                  <a:lnTo>
                    <a:pt x="13653" y="1265"/>
                  </a:lnTo>
                  <a:lnTo>
                    <a:pt x="13653" y="1"/>
                  </a:lnTo>
                  <a:lnTo>
                    <a:pt x="10365" y="1"/>
                  </a:lnTo>
                  <a:lnTo>
                    <a:pt x="10365" y="1265"/>
                  </a:lnTo>
                  <a:lnTo>
                    <a:pt x="7080" y="1265"/>
                  </a:lnTo>
                  <a:lnTo>
                    <a:pt x="7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6"/>
            <p:cNvSpPr/>
            <p:nvPr/>
          </p:nvSpPr>
          <p:spPr>
            <a:xfrm>
              <a:off x="1555162" y="3768262"/>
              <a:ext cx="129906" cy="15055"/>
            </a:xfrm>
            <a:custGeom>
              <a:avLst/>
              <a:gdLst/>
              <a:ahLst/>
              <a:cxnLst/>
              <a:rect l="l" t="t" r="r" b="b"/>
              <a:pathLst>
                <a:path w="6575" h="762" extrusionOk="0">
                  <a:moveTo>
                    <a:pt x="1" y="0"/>
                  </a:moveTo>
                  <a:lnTo>
                    <a:pt x="1" y="761"/>
                  </a:lnTo>
                  <a:lnTo>
                    <a:pt x="6574" y="761"/>
                  </a:lnTo>
                  <a:lnTo>
                    <a:pt x="65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6"/>
            <p:cNvSpPr/>
            <p:nvPr/>
          </p:nvSpPr>
          <p:spPr>
            <a:xfrm>
              <a:off x="1700024" y="3768262"/>
              <a:ext cx="24993" cy="15055"/>
            </a:xfrm>
            <a:custGeom>
              <a:avLst/>
              <a:gdLst/>
              <a:ahLst/>
              <a:cxnLst/>
              <a:rect l="l" t="t" r="r" b="b"/>
              <a:pathLst>
                <a:path w="1265" h="762" extrusionOk="0">
                  <a:moveTo>
                    <a:pt x="0" y="0"/>
                  </a:moveTo>
                  <a:lnTo>
                    <a:pt x="0" y="761"/>
                  </a:lnTo>
                  <a:lnTo>
                    <a:pt x="1265" y="761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6"/>
            <p:cNvSpPr/>
            <p:nvPr/>
          </p:nvSpPr>
          <p:spPr>
            <a:xfrm>
              <a:off x="1515212" y="3768262"/>
              <a:ext cx="24993" cy="15055"/>
            </a:xfrm>
            <a:custGeom>
              <a:avLst/>
              <a:gdLst/>
              <a:ahLst/>
              <a:cxnLst/>
              <a:rect l="l" t="t" r="r" b="b"/>
              <a:pathLst>
                <a:path w="1265" h="762" extrusionOk="0">
                  <a:moveTo>
                    <a:pt x="0" y="0"/>
                  </a:moveTo>
                  <a:lnTo>
                    <a:pt x="0" y="761"/>
                  </a:lnTo>
                  <a:lnTo>
                    <a:pt x="1265" y="761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6"/>
            <p:cNvSpPr/>
            <p:nvPr/>
          </p:nvSpPr>
          <p:spPr>
            <a:xfrm>
              <a:off x="1474176" y="3853160"/>
              <a:ext cx="289704" cy="203976"/>
            </a:xfrm>
            <a:custGeom>
              <a:avLst/>
              <a:gdLst/>
              <a:ahLst/>
              <a:cxnLst/>
              <a:rect l="l" t="t" r="r" b="b"/>
              <a:pathLst>
                <a:path w="14663" h="10324" extrusionOk="0">
                  <a:moveTo>
                    <a:pt x="3640" y="1"/>
                  </a:moveTo>
                  <a:cubicBezTo>
                    <a:pt x="2791" y="1"/>
                    <a:pt x="1941" y="322"/>
                    <a:pt x="1293" y="966"/>
                  </a:cubicBezTo>
                  <a:cubicBezTo>
                    <a:pt x="0" y="2259"/>
                    <a:pt x="0" y="4366"/>
                    <a:pt x="1293" y="5659"/>
                  </a:cubicBezTo>
                  <a:lnTo>
                    <a:pt x="4985" y="9355"/>
                  </a:lnTo>
                  <a:cubicBezTo>
                    <a:pt x="5634" y="10001"/>
                    <a:pt x="6483" y="10324"/>
                    <a:pt x="7332" y="10324"/>
                  </a:cubicBezTo>
                  <a:cubicBezTo>
                    <a:pt x="8180" y="10324"/>
                    <a:pt x="9029" y="10001"/>
                    <a:pt x="9678" y="9355"/>
                  </a:cubicBezTo>
                  <a:lnTo>
                    <a:pt x="9141" y="8818"/>
                  </a:lnTo>
                  <a:cubicBezTo>
                    <a:pt x="8640" y="9315"/>
                    <a:pt x="7986" y="9564"/>
                    <a:pt x="7332" y="9564"/>
                  </a:cubicBezTo>
                  <a:cubicBezTo>
                    <a:pt x="6677" y="9564"/>
                    <a:pt x="6023" y="9315"/>
                    <a:pt x="5522" y="8818"/>
                  </a:cubicBezTo>
                  <a:lnTo>
                    <a:pt x="1832" y="5124"/>
                  </a:lnTo>
                  <a:cubicBezTo>
                    <a:pt x="833" y="4126"/>
                    <a:pt x="833" y="2502"/>
                    <a:pt x="1832" y="1506"/>
                  </a:cubicBezTo>
                  <a:cubicBezTo>
                    <a:pt x="2330" y="1009"/>
                    <a:pt x="2985" y="760"/>
                    <a:pt x="3641" y="760"/>
                  </a:cubicBezTo>
                  <a:cubicBezTo>
                    <a:pt x="4296" y="760"/>
                    <a:pt x="4951" y="1009"/>
                    <a:pt x="5450" y="1506"/>
                  </a:cubicBezTo>
                  <a:lnTo>
                    <a:pt x="7332" y="3394"/>
                  </a:lnTo>
                  <a:lnTo>
                    <a:pt x="9218" y="1507"/>
                  </a:lnTo>
                  <a:cubicBezTo>
                    <a:pt x="9717" y="1010"/>
                    <a:pt x="10373" y="762"/>
                    <a:pt x="11028" y="762"/>
                  </a:cubicBezTo>
                  <a:cubicBezTo>
                    <a:pt x="11683" y="762"/>
                    <a:pt x="12338" y="1010"/>
                    <a:pt x="12836" y="1506"/>
                  </a:cubicBezTo>
                  <a:cubicBezTo>
                    <a:pt x="13830" y="2504"/>
                    <a:pt x="13830" y="4127"/>
                    <a:pt x="12836" y="5125"/>
                  </a:cubicBezTo>
                  <a:lnTo>
                    <a:pt x="10151" y="7809"/>
                  </a:lnTo>
                  <a:lnTo>
                    <a:pt x="10689" y="8347"/>
                  </a:lnTo>
                  <a:lnTo>
                    <a:pt x="13374" y="5660"/>
                  </a:lnTo>
                  <a:cubicBezTo>
                    <a:pt x="14663" y="4367"/>
                    <a:pt x="14663" y="2262"/>
                    <a:pt x="13373" y="968"/>
                  </a:cubicBezTo>
                  <a:cubicBezTo>
                    <a:pt x="12726" y="323"/>
                    <a:pt x="11876" y="1"/>
                    <a:pt x="11026" y="1"/>
                  </a:cubicBezTo>
                  <a:cubicBezTo>
                    <a:pt x="10176" y="1"/>
                    <a:pt x="9326" y="323"/>
                    <a:pt x="8680" y="968"/>
                  </a:cubicBezTo>
                  <a:lnTo>
                    <a:pt x="7332" y="2316"/>
                  </a:lnTo>
                  <a:lnTo>
                    <a:pt x="5986" y="966"/>
                  </a:lnTo>
                  <a:cubicBezTo>
                    <a:pt x="5340" y="322"/>
                    <a:pt x="4490" y="1"/>
                    <a:pt x="3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6"/>
            <p:cNvSpPr/>
            <p:nvPr/>
          </p:nvSpPr>
          <p:spPr>
            <a:xfrm>
              <a:off x="1511617" y="3885958"/>
              <a:ext cx="44553" cy="38586"/>
            </a:xfrm>
            <a:custGeom>
              <a:avLst/>
              <a:gdLst/>
              <a:ahLst/>
              <a:cxnLst/>
              <a:rect l="l" t="t" r="r" b="b"/>
              <a:pathLst>
                <a:path w="2255" h="1953" extrusionOk="0">
                  <a:moveTo>
                    <a:pt x="1694" y="1"/>
                  </a:moveTo>
                  <a:cubicBezTo>
                    <a:pt x="1384" y="1"/>
                    <a:pt x="995" y="65"/>
                    <a:pt x="661" y="316"/>
                  </a:cubicBezTo>
                  <a:cubicBezTo>
                    <a:pt x="223" y="647"/>
                    <a:pt x="0" y="1197"/>
                    <a:pt x="0" y="1952"/>
                  </a:cubicBezTo>
                  <a:lnTo>
                    <a:pt x="760" y="1952"/>
                  </a:lnTo>
                  <a:cubicBezTo>
                    <a:pt x="760" y="1451"/>
                    <a:pt x="880" y="1106"/>
                    <a:pt x="1116" y="925"/>
                  </a:cubicBezTo>
                  <a:cubicBezTo>
                    <a:pt x="1288" y="794"/>
                    <a:pt x="1506" y="760"/>
                    <a:pt x="1688" y="760"/>
                  </a:cubicBezTo>
                  <a:cubicBezTo>
                    <a:pt x="1888" y="760"/>
                    <a:pt x="2044" y="801"/>
                    <a:pt x="2047" y="802"/>
                  </a:cubicBezTo>
                  <a:lnTo>
                    <a:pt x="2254" y="70"/>
                  </a:lnTo>
                  <a:cubicBezTo>
                    <a:pt x="2235" y="65"/>
                    <a:pt x="2004" y="1"/>
                    <a:pt x="1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6"/>
            <p:cNvSpPr/>
            <p:nvPr/>
          </p:nvSpPr>
          <p:spPr>
            <a:xfrm>
              <a:off x="1802388" y="3830736"/>
              <a:ext cx="15035" cy="214784"/>
            </a:xfrm>
            <a:custGeom>
              <a:avLst/>
              <a:gdLst/>
              <a:ahLst/>
              <a:cxnLst/>
              <a:rect l="l" t="t" r="r" b="b"/>
              <a:pathLst>
                <a:path w="761" h="10871" extrusionOk="0">
                  <a:moveTo>
                    <a:pt x="1" y="1"/>
                  </a:moveTo>
                  <a:lnTo>
                    <a:pt x="1" y="10870"/>
                  </a:lnTo>
                  <a:lnTo>
                    <a:pt x="760" y="10870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6"/>
            <p:cNvSpPr/>
            <p:nvPr/>
          </p:nvSpPr>
          <p:spPr>
            <a:xfrm>
              <a:off x="1422807" y="3830736"/>
              <a:ext cx="15055" cy="214784"/>
            </a:xfrm>
            <a:custGeom>
              <a:avLst/>
              <a:gdLst/>
              <a:ahLst/>
              <a:cxnLst/>
              <a:rect l="l" t="t" r="r" b="b"/>
              <a:pathLst>
                <a:path w="762" h="10871" extrusionOk="0">
                  <a:moveTo>
                    <a:pt x="1" y="1"/>
                  </a:moveTo>
                  <a:lnTo>
                    <a:pt x="1" y="10870"/>
                  </a:lnTo>
                  <a:lnTo>
                    <a:pt x="762" y="10870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46"/>
          <p:cNvGrpSpPr/>
          <p:nvPr/>
        </p:nvGrpSpPr>
        <p:grpSpPr>
          <a:xfrm>
            <a:off x="2625315" y="2037190"/>
            <a:ext cx="588115" cy="552012"/>
            <a:chOff x="874971" y="4459241"/>
            <a:chExt cx="474516" cy="445314"/>
          </a:xfrm>
        </p:grpSpPr>
        <p:sp>
          <p:nvSpPr>
            <p:cNvPr id="373" name="Google Shape;373;p46"/>
            <p:cNvSpPr/>
            <p:nvPr/>
          </p:nvSpPr>
          <p:spPr>
            <a:xfrm>
              <a:off x="1063279" y="4459241"/>
              <a:ext cx="286207" cy="445314"/>
            </a:xfrm>
            <a:custGeom>
              <a:avLst/>
              <a:gdLst/>
              <a:ahLst/>
              <a:cxnLst/>
              <a:rect l="l" t="t" r="r" b="b"/>
              <a:pathLst>
                <a:path w="14486" h="22539" extrusionOk="0">
                  <a:moveTo>
                    <a:pt x="7182" y="0"/>
                  </a:moveTo>
                  <a:lnTo>
                    <a:pt x="7182" y="744"/>
                  </a:lnTo>
                  <a:lnTo>
                    <a:pt x="8296" y="744"/>
                  </a:lnTo>
                  <a:lnTo>
                    <a:pt x="8296" y="7552"/>
                  </a:lnTo>
                  <a:lnTo>
                    <a:pt x="9039" y="7552"/>
                  </a:lnTo>
                  <a:lnTo>
                    <a:pt x="9039" y="6685"/>
                  </a:lnTo>
                  <a:lnTo>
                    <a:pt x="13744" y="6685"/>
                  </a:lnTo>
                  <a:lnTo>
                    <a:pt x="13744" y="18818"/>
                  </a:lnTo>
                  <a:lnTo>
                    <a:pt x="7801" y="18818"/>
                  </a:lnTo>
                  <a:lnTo>
                    <a:pt x="7801" y="20792"/>
                  </a:lnTo>
                  <a:lnTo>
                    <a:pt x="5753" y="18818"/>
                  </a:lnTo>
                  <a:lnTo>
                    <a:pt x="1" y="18818"/>
                  </a:lnTo>
                  <a:lnTo>
                    <a:pt x="1" y="19561"/>
                  </a:lnTo>
                  <a:lnTo>
                    <a:pt x="5452" y="19561"/>
                  </a:lnTo>
                  <a:lnTo>
                    <a:pt x="8543" y="22539"/>
                  </a:lnTo>
                  <a:lnTo>
                    <a:pt x="8543" y="19561"/>
                  </a:lnTo>
                  <a:lnTo>
                    <a:pt x="14486" y="19561"/>
                  </a:lnTo>
                  <a:lnTo>
                    <a:pt x="14486" y="5943"/>
                  </a:lnTo>
                  <a:lnTo>
                    <a:pt x="9039" y="5943"/>
                  </a:lnTo>
                  <a:lnTo>
                    <a:pt x="90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6"/>
            <p:cNvSpPr/>
            <p:nvPr/>
          </p:nvSpPr>
          <p:spPr>
            <a:xfrm>
              <a:off x="874971" y="4459241"/>
              <a:ext cx="305747" cy="386496"/>
            </a:xfrm>
            <a:custGeom>
              <a:avLst/>
              <a:gdLst/>
              <a:ahLst/>
              <a:cxnLst/>
              <a:rect l="l" t="t" r="r" b="b"/>
              <a:pathLst>
                <a:path w="15475" h="19562" extrusionOk="0">
                  <a:moveTo>
                    <a:pt x="0" y="0"/>
                  </a:moveTo>
                  <a:lnTo>
                    <a:pt x="0" y="13619"/>
                  </a:lnTo>
                  <a:lnTo>
                    <a:pt x="1733" y="13619"/>
                  </a:lnTo>
                  <a:lnTo>
                    <a:pt x="1733" y="16619"/>
                  </a:lnTo>
                  <a:lnTo>
                    <a:pt x="4735" y="13619"/>
                  </a:lnTo>
                  <a:lnTo>
                    <a:pt x="6438" y="13619"/>
                  </a:lnTo>
                  <a:lnTo>
                    <a:pt x="6438" y="19561"/>
                  </a:lnTo>
                  <a:lnTo>
                    <a:pt x="8295" y="19561"/>
                  </a:lnTo>
                  <a:lnTo>
                    <a:pt x="8295" y="18818"/>
                  </a:lnTo>
                  <a:lnTo>
                    <a:pt x="7180" y="18818"/>
                  </a:lnTo>
                  <a:lnTo>
                    <a:pt x="7180" y="13619"/>
                  </a:lnTo>
                  <a:lnTo>
                    <a:pt x="8046" y="13619"/>
                  </a:lnTo>
                  <a:lnTo>
                    <a:pt x="8046" y="12875"/>
                  </a:lnTo>
                  <a:lnTo>
                    <a:pt x="4427" y="12875"/>
                  </a:lnTo>
                  <a:lnTo>
                    <a:pt x="2475" y="14827"/>
                  </a:lnTo>
                  <a:lnTo>
                    <a:pt x="2475" y="12875"/>
                  </a:lnTo>
                  <a:lnTo>
                    <a:pt x="742" y="12875"/>
                  </a:lnTo>
                  <a:lnTo>
                    <a:pt x="742" y="744"/>
                  </a:lnTo>
                  <a:lnTo>
                    <a:pt x="15474" y="744"/>
                  </a:lnTo>
                  <a:lnTo>
                    <a:pt x="15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6"/>
            <p:cNvSpPr/>
            <p:nvPr/>
          </p:nvSpPr>
          <p:spPr>
            <a:xfrm>
              <a:off x="985711" y="4574092"/>
              <a:ext cx="232012" cy="164007"/>
            </a:xfrm>
            <a:custGeom>
              <a:avLst/>
              <a:gdLst/>
              <a:ahLst/>
              <a:cxnLst/>
              <a:rect l="l" t="t" r="r" b="b"/>
              <a:pathLst>
                <a:path w="11743" h="8301" extrusionOk="0">
                  <a:moveTo>
                    <a:pt x="2954" y="1"/>
                  </a:moveTo>
                  <a:cubicBezTo>
                    <a:pt x="2264" y="1"/>
                    <a:pt x="1575" y="263"/>
                    <a:pt x="1050" y="788"/>
                  </a:cubicBezTo>
                  <a:cubicBezTo>
                    <a:pt x="1" y="1837"/>
                    <a:pt x="1" y="3546"/>
                    <a:pt x="1050" y="4596"/>
                  </a:cubicBezTo>
                  <a:lnTo>
                    <a:pt x="3966" y="7512"/>
                  </a:lnTo>
                  <a:cubicBezTo>
                    <a:pt x="4492" y="8038"/>
                    <a:pt x="5181" y="8301"/>
                    <a:pt x="5871" y="8301"/>
                  </a:cubicBezTo>
                  <a:cubicBezTo>
                    <a:pt x="6561" y="8301"/>
                    <a:pt x="7250" y="8038"/>
                    <a:pt x="7776" y="7512"/>
                  </a:cubicBezTo>
                  <a:lnTo>
                    <a:pt x="7250" y="6987"/>
                  </a:lnTo>
                  <a:cubicBezTo>
                    <a:pt x="6868" y="7367"/>
                    <a:pt x="6369" y="7558"/>
                    <a:pt x="5871" y="7558"/>
                  </a:cubicBezTo>
                  <a:cubicBezTo>
                    <a:pt x="5372" y="7558"/>
                    <a:pt x="4873" y="7367"/>
                    <a:pt x="4492" y="6987"/>
                  </a:cubicBezTo>
                  <a:lnTo>
                    <a:pt x="1576" y="4071"/>
                  </a:lnTo>
                  <a:cubicBezTo>
                    <a:pt x="814" y="3310"/>
                    <a:pt x="814" y="2074"/>
                    <a:pt x="1575" y="1313"/>
                  </a:cubicBezTo>
                  <a:cubicBezTo>
                    <a:pt x="1956" y="932"/>
                    <a:pt x="2455" y="742"/>
                    <a:pt x="2954" y="742"/>
                  </a:cubicBezTo>
                  <a:cubicBezTo>
                    <a:pt x="3453" y="742"/>
                    <a:pt x="3952" y="932"/>
                    <a:pt x="4333" y="1313"/>
                  </a:cubicBezTo>
                  <a:lnTo>
                    <a:pt x="5874" y="2854"/>
                  </a:lnTo>
                  <a:lnTo>
                    <a:pt x="7407" y="1313"/>
                  </a:lnTo>
                  <a:cubicBezTo>
                    <a:pt x="7789" y="934"/>
                    <a:pt x="8289" y="744"/>
                    <a:pt x="8789" y="744"/>
                  </a:cubicBezTo>
                  <a:cubicBezTo>
                    <a:pt x="9289" y="744"/>
                    <a:pt x="9788" y="934"/>
                    <a:pt x="10167" y="1313"/>
                  </a:cubicBezTo>
                  <a:cubicBezTo>
                    <a:pt x="10928" y="2076"/>
                    <a:pt x="10928" y="3310"/>
                    <a:pt x="10167" y="4071"/>
                  </a:cubicBezTo>
                  <a:lnTo>
                    <a:pt x="8122" y="6116"/>
                  </a:lnTo>
                  <a:lnTo>
                    <a:pt x="8647" y="6641"/>
                  </a:lnTo>
                  <a:lnTo>
                    <a:pt x="10691" y="4597"/>
                  </a:lnTo>
                  <a:cubicBezTo>
                    <a:pt x="11743" y="3544"/>
                    <a:pt x="11743" y="1840"/>
                    <a:pt x="10692" y="787"/>
                  </a:cubicBezTo>
                  <a:lnTo>
                    <a:pt x="10692" y="787"/>
                  </a:lnTo>
                  <a:cubicBezTo>
                    <a:pt x="10692" y="788"/>
                    <a:pt x="10692" y="788"/>
                    <a:pt x="10693" y="788"/>
                  </a:cubicBezTo>
                  <a:lnTo>
                    <a:pt x="10691" y="787"/>
                  </a:lnTo>
                  <a:lnTo>
                    <a:pt x="10691" y="787"/>
                  </a:lnTo>
                  <a:cubicBezTo>
                    <a:pt x="10691" y="787"/>
                    <a:pt x="10691" y="787"/>
                    <a:pt x="10692" y="787"/>
                  </a:cubicBezTo>
                  <a:lnTo>
                    <a:pt x="10692" y="787"/>
                  </a:lnTo>
                  <a:cubicBezTo>
                    <a:pt x="10168" y="264"/>
                    <a:pt x="9479" y="3"/>
                    <a:pt x="8790" y="3"/>
                  </a:cubicBezTo>
                  <a:cubicBezTo>
                    <a:pt x="8101" y="3"/>
                    <a:pt x="7410" y="265"/>
                    <a:pt x="6884" y="788"/>
                  </a:cubicBezTo>
                  <a:lnTo>
                    <a:pt x="5872" y="1802"/>
                  </a:lnTo>
                  <a:lnTo>
                    <a:pt x="4858" y="788"/>
                  </a:lnTo>
                  <a:cubicBezTo>
                    <a:pt x="4333" y="263"/>
                    <a:pt x="3644" y="1"/>
                    <a:pt x="2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6"/>
            <p:cNvSpPr/>
            <p:nvPr/>
          </p:nvSpPr>
          <p:spPr>
            <a:xfrm>
              <a:off x="1021038" y="4602977"/>
              <a:ext cx="31869" cy="31810"/>
            </a:xfrm>
            <a:custGeom>
              <a:avLst/>
              <a:gdLst/>
              <a:ahLst/>
              <a:cxnLst/>
              <a:rect l="l" t="t" r="r" b="b"/>
              <a:pathLst>
                <a:path w="1613" h="1610" extrusionOk="0">
                  <a:moveTo>
                    <a:pt x="1609" y="0"/>
                  </a:moveTo>
                  <a:cubicBezTo>
                    <a:pt x="963" y="0"/>
                    <a:pt x="1" y="429"/>
                    <a:pt x="1" y="1609"/>
                  </a:cubicBezTo>
                  <a:lnTo>
                    <a:pt x="743" y="1609"/>
                  </a:lnTo>
                  <a:cubicBezTo>
                    <a:pt x="743" y="796"/>
                    <a:pt x="1466" y="744"/>
                    <a:pt x="1612" y="743"/>
                  </a:cubicBezTo>
                  <a:lnTo>
                    <a:pt x="1609" y="371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6"/>
            <p:cNvSpPr/>
            <p:nvPr/>
          </p:nvSpPr>
          <p:spPr>
            <a:xfrm>
              <a:off x="1234518" y="4630440"/>
              <a:ext cx="83199" cy="14719"/>
            </a:xfrm>
            <a:custGeom>
              <a:avLst/>
              <a:gdLst/>
              <a:ahLst/>
              <a:cxnLst/>
              <a:rect l="l" t="t" r="r" b="b"/>
              <a:pathLst>
                <a:path w="4211" h="745" extrusionOk="0">
                  <a:moveTo>
                    <a:pt x="0" y="1"/>
                  </a:moveTo>
                  <a:lnTo>
                    <a:pt x="0" y="744"/>
                  </a:lnTo>
                  <a:lnTo>
                    <a:pt x="4210" y="744"/>
                  </a:lnTo>
                  <a:lnTo>
                    <a:pt x="4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6"/>
            <p:cNvSpPr/>
            <p:nvPr/>
          </p:nvSpPr>
          <p:spPr>
            <a:xfrm>
              <a:off x="1210058" y="4679380"/>
              <a:ext cx="107659" cy="14700"/>
            </a:xfrm>
            <a:custGeom>
              <a:avLst/>
              <a:gdLst/>
              <a:ahLst/>
              <a:cxnLst/>
              <a:rect l="l" t="t" r="r" b="b"/>
              <a:pathLst>
                <a:path w="5449" h="744" extrusionOk="0">
                  <a:moveTo>
                    <a:pt x="0" y="0"/>
                  </a:moveTo>
                  <a:lnTo>
                    <a:pt x="0" y="744"/>
                  </a:lnTo>
                  <a:lnTo>
                    <a:pt x="5448" y="744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6"/>
            <p:cNvSpPr/>
            <p:nvPr/>
          </p:nvSpPr>
          <p:spPr>
            <a:xfrm>
              <a:off x="1166038" y="4728299"/>
              <a:ext cx="151678" cy="14680"/>
            </a:xfrm>
            <a:custGeom>
              <a:avLst/>
              <a:gdLst/>
              <a:ahLst/>
              <a:cxnLst/>
              <a:rect l="l" t="t" r="r" b="b"/>
              <a:pathLst>
                <a:path w="7677" h="743" extrusionOk="0">
                  <a:moveTo>
                    <a:pt x="0" y="1"/>
                  </a:moveTo>
                  <a:lnTo>
                    <a:pt x="0" y="743"/>
                  </a:lnTo>
                  <a:lnTo>
                    <a:pt x="7676" y="743"/>
                  </a:lnTo>
                  <a:lnTo>
                    <a:pt x="76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6"/>
            <p:cNvSpPr/>
            <p:nvPr/>
          </p:nvSpPr>
          <p:spPr>
            <a:xfrm>
              <a:off x="1068179" y="4777199"/>
              <a:ext cx="249537" cy="14719"/>
            </a:xfrm>
            <a:custGeom>
              <a:avLst/>
              <a:gdLst/>
              <a:ahLst/>
              <a:cxnLst/>
              <a:rect l="l" t="t" r="r" b="b"/>
              <a:pathLst>
                <a:path w="12630" h="745" extrusionOk="0">
                  <a:moveTo>
                    <a:pt x="0" y="1"/>
                  </a:moveTo>
                  <a:lnTo>
                    <a:pt x="0" y="744"/>
                  </a:lnTo>
                  <a:lnTo>
                    <a:pt x="12629" y="744"/>
                  </a:lnTo>
                  <a:lnTo>
                    <a:pt x="126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6"/>
            <p:cNvSpPr/>
            <p:nvPr/>
          </p:nvSpPr>
          <p:spPr>
            <a:xfrm>
              <a:off x="1033940" y="4777199"/>
              <a:ext cx="19599" cy="14719"/>
            </a:xfrm>
            <a:custGeom>
              <a:avLst/>
              <a:gdLst/>
              <a:ahLst/>
              <a:cxnLst/>
              <a:rect l="l" t="t" r="r" b="b"/>
              <a:pathLst>
                <a:path w="992" h="745" extrusionOk="0">
                  <a:moveTo>
                    <a:pt x="0" y="1"/>
                  </a:moveTo>
                  <a:lnTo>
                    <a:pt x="0" y="744"/>
                  </a:lnTo>
                  <a:lnTo>
                    <a:pt x="991" y="744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6"/>
            <p:cNvSpPr/>
            <p:nvPr/>
          </p:nvSpPr>
          <p:spPr>
            <a:xfrm>
              <a:off x="906741" y="4640240"/>
              <a:ext cx="68539" cy="14680"/>
            </a:xfrm>
            <a:custGeom>
              <a:avLst/>
              <a:gdLst/>
              <a:ahLst/>
              <a:cxnLst/>
              <a:rect l="l" t="t" r="r" b="b"/>
              <a:pathLst>
                <a:path w="3469" h="743" extrusionOk="0">
                  <a:moveTo>
                    <a:pt x="1" y="1"/>
                  </a:moveTo>
                  <a:lnTo>
                    <a:pt x="1" y="743"/>
                  </a:lnTo>
                  <a:lnTo>
                    <a:pt x="3468" y="743"/>
                  </a:lnTo>
                  <a:lnTo>
                    <a:pt x="34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6"/>
            <p:cNvSpPr/>
            <p:nvPr/>
          </p:nvSpPr>
          <p:spPr>
            <a:xfrm>
              <a:off x="906741" y="4596200"/>
              <a:ext cx="68539" cy="14719"/>
            </a:xfrm>
            <a:custGeom>
              <a:avLst/>
              <a:gdLst/>
              <a:ahLst/>
              <a:cxnLst/>
              <a:rect l="l" t="t" r="r" b="b"/>
              <a:pathLst>
                <a:path w="3469" h="745" extrusionOk="0">
                  <a:moveTo>
                    <a:pt x="1" y="1"/>
                  </a:moveTo>
                  <a:lnTo>
                    <a:pt x="1" y="744"/>
                  </a:lnTo>
                  <a:lnTo>
                    <a:pt x="3468" y="744"/>
                  </a:lnTo>
                  <a:lnTo>
                    <a:pt x="34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6"/>
            <p:cNvSpPr/>
            <p:nvPr/>
          </p:nvSpPr>
          <p:spPr>
            <a:xfrm>
              <a:off x="906741" y="4552181"/>
              <a:ext cx="102779" cy="14719"/>
            </a:xfrm>
            <a:custGeom>
              <a:avLst/>
              <a:gdLst/>
              <a:ahLst/>
              <a:cxnLst/>
              <a:rect l="l" t="t" r="r" b="b"/>
              <a:pathLst>
                <a:path w="5202" h="745" extrusionOk="0">
                  <a:moveTo>
                    <a:pt x="1" y="1"/>
                  </a:moveTo>
                  <a:lnTo>
                    <a:pt x="1" y="744"/>
                  </a:lnTo>
                  <a:lnTo>
                    <a:pt x="5201" y="744"/>
                  </a:lnTo>
                  <a:lnTo>
                    <a:pt x="5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6"/>
            <p:cNvSpPr/>
            <p:nvPr/>
          </p:nvSpPr>
          <p:spPr>
            <a:xfrm>
              <a:off x="906741" y="4508181"/>
              <a:ext cx="269097" cy="14680"/>
            </a:xfrm>
            <a:custGeom>
              <a:avLst/>
              <a:gdLst/>
              <a:ahLst/>
              <a:cxnLst/>
              <a:rect l="l" t="t" r="r" b="b"/>
              <a:pathLst>
                <a:path w="13620" h="743" extrusionOk="0">
                  <a:moveTo>
                    <a:pt x="1" y="0"/>
                  </a:moveTo>
                  <a:lnTo>
                    <a:pt x="1" y="742"/>
                  </a:lnTo>
                  <a:lnTo>
                    <a:pt x="13619" y="742"/>
                  </a:lnTo>
                  <a:lnTo>
                    <a:pt x="1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6"/>
            <p:cNvSpPr/>
            <p:nvPr/>
          </p:nvSpPr>
          <p:spPr>
            <a:xfrm>
              <a:off x="1190478" y="4508181"/>
              <a:ext cx="19599" cy="14680"/>
            </a:xfrm>
            <a:custGeom>
              <a:avLst/>
              <a:gdLst/>
              <a:ahLst/>
              <a:cxnLst/>
              <a:rect l="l" t="t" r="r" b="b"/>
              <a:pathLst>
                <a:path w="992" h="743" extrusionOk="0">
                  <a:moveTo>
                    <a:pt x="0" y="0"/>
                  </a:moveTo>
                  <a:lnTo>
                    <a:pt x="0" y="742"/>
                  </a:lnTo>
                  <a:lnTo>
                    <a:pt x="991" y="742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>
            <a:spLocks noGrp="1"/>
          </p:cNvSpPr>
          <p:nvPr>
            <p:ph type="title" idx="2"/>
          </p:nvPr>
        </p:nvSpPr>
        <p:spPr>
          <a:xfrm>
            <a:off x="4146040" y="1056448"/>
            <a:ext cx="851919" cy="11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327;p43">
            <a:extLst>
              <a:ext uri="{FF2B5EF4-FFF2-40B4-BE49-F238E27FC236}">
                <a16:creationId xmlns:a16="http://schemas.microsoft.com/office/drawing/2014/main" id="{2E431BFC-893B-4020-A46D-D0AC7D597E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07267" y="2365940"/>
            <a:ext cx="4529464" cy="1005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VÀ TRÌNH TỰ THỰC HÀNH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7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5"/>
          <p:cNvSpPr txBox="1">
            <a:spLocks noGrp="1"/>
          </p:cNvSpPr>
          <p:nvPr>
            <p:ph type="title"/>
          </p:nvPr>
        </p:nvSpPr>
        <p:spPr>
          <a:xfrm>
            <a:off x="0" y="507362"/>
            <a:ext cx="83092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VÀ TRÌNH TỰ THỰC HÀNH</a:t>
            </a:r>
          </a:p>
        </p:txBody>
      </p:sp>
      <p:sp>
        <p:nvSpPr>
          <p:cNvPr id="829" name="Google Shape;829;p65"/>
          <p:cNvSpPr/>
          <p:nvPr/>
        </p:nvSpPr>
        <p:spPr>
          <a:xfrm>
            <a:off x="1098763" y="1958675"/>
            <a:ext cx="1632300" cy="2388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65"/>
          <p:cNvSpPr/>
          <p:nvPr/>
        </p:nvSpPr>
        <p:spPr>
          <a:xfrm>
            <a:off x="1401338" y="2444325"/>
            <a:ext cx="1632300" cy="155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65"/>
          <p:cNvSpPr/>
          <p:nvPr/>
        </p:nvSpPr>
        <p:spPr>
          <a:xfrm>
            <a:off x="6115147" y="1958675"/>
            <a:ext cx="1632300" cy="2388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65"/>
          <p:cNvSpPr txBox="1">
            <a:spLocks noGrp="1"/>
          </p:cNvSpPr>
          <p:nvPr>
            <p:ph type="title" idx="4294967295"/>
          </p:nvPr>
        </p:nvSpPr>
        <p:spPr>
          <a:xfrm>
            <a:off x="1576140" y="2730933"/>
            <a:ext cx="1260708" cy="979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kiến thức bổ trợ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5" name="Google Shape;835;p65"/>
          <p:cNvSpPr/>
          <p:nvPr/>
        </p:nvSpPr>
        <p:spPr>
          <a:xfrm>
            <a:off x="1401338" y="4142750"/>
            <a:ext cx="1632300" cy="3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65"/>
          <p:cNvSpPr txBox="1">
            <a:spLocks noGrp="1"/>
          </p:cNvSpPr>
          <p:nvPr>
            <p:ph type="title" idx="4294967295"/>
          </p:nvPr>
        </p:nvSpPr>
        <p:spPr>
          <a:xfrm>
            <a:off x="1575037" y="4105850"/>
            <a:ext cx="12849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sz="2000" dirty="0"/>
          </a:p>
        </p:txBody>
      </p:sp>
      <p:sp>
        <p:nvSpPr>
          <p:cNvPr id="837" name="Google Shape;837;p65"/>
          <p:cNvSpPr/>
          <p:nvPr/>
        </p:nvSpPr>
        <p:spPr>
          <a:xfrm>
            <a:off x="1646656" y="1609237"/>
            <a:ext cx="667500" cy="66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65"/>
          <p:cNvSpPr/>
          <p:nvPr/>
        </p:nvSpPr>
        <p:spPr>
          <a:xfrm>
            <a:off x="6603764" y="1609237"/>
            <a:ext cx="667500" cy="66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65"/>
          <p:cNvSpPr/>
          <p:nvPr/>
        </p:nvSpPr>
        <p:spPr>
          <a:xfrm>
            <a:off x="6412938" y="2444325"/>
            <a:ext cx="1632300" cy="1552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65"/>
          <p:cNvSpPr txBox="1">
            <a:spLocks noGrp="1"/>
          </p:cNvSpPr>
          <p:nvPr>
            <p:ph type="title" idx="4294967295"/>
          </p:nvPr>
        </p:nvSpPr>
        <p:spPr>
          <a:xfrm>
            <a:off x="6499787" y="2583666"/>
            <a:ext cx="1458600" cy="13151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chung nối dây dẫn điện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7" name="Google Shape;847;p65"/>
          <p:cNvSpPr/>
          <p:nvPr/>
        </p:nvSpPr>
        <p:spPr>
          <a:xfrm>
            <a:off x="6412938" y="4142750"/>
            <a:ext cx="1632300" cy="3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65"/>
          <p:cNvSpPr txBox="1">
            <a:spLocks noGrp="1"/>
          </p:cNvSpPr>
          <p:nvPr>
            <p:ph type="title" idx="4294967295"/>
          </p:nvPr>
        </p:nvSpPr>
        <p:spPr>
          <a:xfrm>
            <a:off x="6586637" y="4105850"/>
            <a:ext cx="12849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0" name="Google Shape;850;p65"/>
          <p:cNvGrpSpPr/>
          <p:nvPr/>
        </p:nvGrpSpPr>
        <p:grpSpPr>
          <a:xfrm>
            <a:off x="6764571" y="1762378"/>
            <a:ext cx="342544" cy="338152"/>
            <a:chOff x="2041592" y="4396017"/>
            <a:chExt cx="474634" cy="468549"/>
          </a:xfrm>
        </p:grpSpPr>
        <p:sp>
          <p:nvSpPr>
            <p:cNvPr id="851" name="Google Shape;851;p65"/>
            <p:cNvSpPr/>
            <p:nvPr/>
          </p:nvSpPr>
          <p:spPr>
            <a:xfrm>
              <a:off x="2041592" y="4396017"/>
              <a:ext cx="474634" cy="468549"/>
            </a:xfrm>
            <a:custGeom>
              <a:avLst/>
              <a:gdLst/>
              <a:ahLst/>
              <a:cxnLst/>
              <a:rect l="l" t="t" r="r" b="b"/>
              <a:pathLst>
                <a:path w="24023" h="23715" extrusionOk="0">
                  <a:moveTo>
                    <a:pt x="18704" y="913"/>
                  </a:moveTo>
                  <a:lnTo>
                    <a:pt x="19224" y="2129"/>
                  </a:lnTo>
                  <a:lnTo>
                    <a:pt x="13836" y="2129"/>
                  </a:lnTo>
                  <a:lnTo>
                    <a:pt x="13836" y="3041"/>
                  </a:lnTo>
                  <a:lnTo>
                    <a:pt x="18867" y="3041"/>
                  </a:lnTo>
                  <a:lnTo>
                    <a:pt x="15660" y="6477"/>
                  </a:lnTo>
                  <a:lnTo>
                    <a:pt x="11941" y="2492"/>
                  </a:lnTo>
                  <a:lnTo>
                    <a:pt x="12616" y="913"/>
                  </a:lnTo>
                  <a:close/>
                  <a:moveTo>
                    <a:pt x="8365" y="10338"/>
                  </a:moveTo>
                  <a:cubicBezTo>
                    <a:pt x="8560" y="10338"/>
                    <a:pt x="8757" y="10350"/>
                    <a:pt x="8952" y="10371"/>
                  </a:cubicBezTo>
                  <a:cubicBezTo>
                    <a:pt x="7879" y="11811"/>
                    <a:pt x="7299" y="13558"/>
                    <a:pt x="7300" y="15353"/>
                  </a:cubicBezTo>
                  <a:cubicBezTo>
                    <a:pt x="7299" y="17149"/>
                    <a:pt x="7879" y="18898"/>
                    <a:pt x="8952" y="20337"/>
                  </a:cubicBezTo>
                  <a:cubicBezTo>
                    <a:pt x="8757" y="20359"/>
                    <a:pt x="8560" y="20370"/>
                    <a:pt x="8365" y="20370"/>
                  </a:cubicBezTo>
                  <a:cubicBezTo>
                    <a:pt x="5597" y="20370"/>
                    <a:pt x="3348" y="18119"/>
                    <a:pt x="3348" y="15353"/>
                  </a:cubicBezTo>
                  <a:cubicBezTo>
                    <a:pt x="3348" y="12587"/>
                    <a:pt x="5597" y="10338"/>
                    <a:pt x="8365" y="10338"/>
                  </a:cubicBezTo>
                  <a:close/>
                  <a:moveTo>
                    <a:pt x="12015" y="1"/>
                  </a:moveTo>
                  <a:lnTo>
                    <a:pt x="10869" y="2678"/>
                  </a:lnTo>
                  <a:lnTo>
                    <a:pt x="14925" y="7027"/>
                  </a:lnTo>
                  <a:cubicBezTo>
                    <a:pt x="13912" y="7116"/>
                    <a:pt x="12926" y="7388"/>
                    <a:pt x="12012" y="7832"/>
                  </a:cubicBezTo>
                  <a:cubicBezTo>
                    <a:pt x="10854" y="7271"/>
                    <a:pt x="9606" y="6993"/>
                    <a:pt x="8362" y="6993"/>
                  </a:cubicBezTo>
                  <a:cubicBezTo>
                    <a:pt x="6664" y="6993"/>
                    <a:pt x="4976" y="7510"/>
                    <a:pt x="3540" y="8524"/>
                  </a:cubicBezTo>
                  <a:lnTo>
                    <a:pt x="4067" y="9269"/>
                  </a:lnTo>
                  <a:cubicBezTo>
                    <a:pt x="5342" y="8369"/>
                    <a:pt x="6846" y="7905"/>
                    <a:pt x="8363" y="7905"/>
                  </a:cubicBezTo>
                  <a:cubicBezTo>
                    <a:pt x="9260" y="7905"/>
                    <a:pt x="10162" y="8067"/>
                    <a:pt x="11024" y="8397"/>
                  </a:cubicBezTo>
                  <a:cubicBezTo>
                    <a:pt x="10519" y="8732"/>
                    <a:pt x="10052" y="9123"/>
                    <a:pt x="9635" y="9563"/>
                  </a:cubicBezTo>
                  <a:cubicBezTo>
                    <a:pt x="9223" y="9471"/>
                    <a:pt x="8803" y="9425"/>
                    <a:pt x="8383" y="9425"/>
                  </a:cubicBezTo>
                  <a:cubicBezTo>
                    <a:pt x="8376" y="9425"/>
                    <a:pt x="8370" y="9425"/>
                    <a:pt x="8363" y="9425"/>
                  </a:cubicBezTo>
                  <a:cubicBezTo>
                    <a:pt x="5094" y="9425"/>
                    <a:pt x="2435" y="12084"/>
                    <a:pt x="2435" y="15353"/>
                  </a:cubicBezTo>
                  <a:cubicBezTo>
                    <a:pt x="2435" y="18623"/>
                    <a:pt x="5094" y="21282"/>
                    <a:pt x="8363" y="21282"/>
                  </a:cubicBezTo>
                  <a:cubicBezTo>
                    <a:pt x="8370" y="21282"/>
                    <a:pt x="8377" y="21282"/>
                    <a:pt x="8383" y="21282"/>
                  </a:cubicBezTo>
                  <a:cubicBezTo>
                    <a:pt x="8805" y="21282"/>
                    <a:pt x="9223" y="21237"/>
                    <a:pt x="9635" y="21146"/>
                  </a:cubicBezTo>
                  <a:cubicBezTo>
                    <a:pt x="10053" y="21584"/>
                    <a:pt x="10519" y="21976"/>
                    <a:pt x="11024" y="22310"/>
                  </a:cubicBezTo>
                  <a:cubicBezTo>
                    <a:pt x="10174" y="22636"/>
                    <a:pt x="9272" y="22802"/>
                    <a:pt x="8363" y="22802"/>
                  </a:cubicBezTo>
                  <a:cubicBezTo>
                    <a:pt x="4256" y="22802"/>
                    <a:pt x="915" y="19460"/>
                    <a:pt x="915" y="15353"/>
                  </a:cubicBezTo>
                  <a:cubicBezTo>
                    <a:pt x="912" y="13466"/>
                    <a:pt x="1629" y="11647"/>
                    <a:pt x="2920" y="10269"/>
                  </a:cubicBezTo>
                  <a:lnTo>
                    <a:pt x="2254" y="9647"/>
                  </a:lnTo>
                  <a:cubicBezTo>
                    <a:pt x="805" y="11193"/>
                    <a:pt x="1" y="13234"/>
                    <a:pt x="3" y="15353"/>
                  </a:cubicBezTo>
                  <a:cubicBezTo>
                    <a:pt x="3" y="19964"/>
                    <a:pt x="3753" y="23715"/>
                    <a:pt x="8363" y="23715"/>
                  </a:cubicBezTo>
                  <a:cubicBezTo>
                    <a:pt x="9628" y="23715"/>
                    <a:pt x="10875" y="23427"/>
                    <a:pt x="12012" y="22874"/>
                  </a:cubicBezTo>
                  <a:cubicBezTo>
                    <a:pt x="13174" y="23439"/>
                    <a:pt x="14422" y="23714"/>
                    <a:pt x="15660" y="23714"/>
                  </a:cubicBezTo>
                  <a:cubicBezTo>
                    <a:pt x="17772" y="23714"/>
                    <a:pt x="19857" y="22914"/>
                    <a:pt x="21448" y="21387"/>
                  </a:cubicBezTo>
                  <a:lnTo>
                    <a:pt x="20817" y="20729"/>
                  </a:lnTo>
                  <a:cubicBezTo>
                    <a:pt x="19397" y="22091"/>
                    <a:pt x="17539" y="22802"/>
                    <a:pt x="15659" y="22802"/>
                  </a:cubicBezTo>
                  <a:cubicBezTo>
                    <a:pt x="14488" y="22802"/>
                    <a:pt x="13308" y="22526"/>
                    <a:pt x="12221" y="21960"/>
                  </a:cubicBezTo>
                  <a:cubicBezTo>
                    <a:pt x="11429" y="21551"/>
                    <a:pt x="10717" y="20998"/>
                    <a:pt x="10125" y="20333"/>
                  </a:cubicBezTo>
                  <a:cubicBezTo>
                    <a:pt x="7572" y="17502"/>
                    <a:pt x="7573" y="13201"/>
                    <a:pt x="10127" y="10373"/>
                  </a:cubicBezTo>
                  <a:cubicBezTo>
                    <a:pt x="10720" y="9706"/>
                    <a:pt x="11430" y="9155"/>
                    <a:pt x="12223" y="8747"/>
                  </a:cubicBezTo>
                  <a:cubicBezTo>
                    <a:pt x="13278" y="8194"/>
                    <a:pt x="14451" y="7905"/>
                    <a:pt x="15642" y="7905"/>
                  </a:cubicBezTo>
                  <a:cubicBezTo>
                    <a:pt x="15648" y="7905"/>
                    <a:pt x="15654" y="7905"/>
                    <a:pt x="15660" y="7905"/>
                  </a:cubicBezTo>
                  <a:cubicBezTo>
                    <a:pt x="19767" y="7905"/>
                    <a:pt x="23109" y="11246"/>
                    <a:pt x="23109" y="15353"/>
                  </a:cubicBezTo>
                  <a:cubicBezTo>
                    <a:pt x="23110" y="16775"/>
                    <a:pt x="22703" y="18167"/>
                    <a:pt x="21938" y="19365"/>
                  </a:cubicBezTo>
                  <a:lnTo>
                    <a:pt x="22706" y="19857"/>
                  </a:lnTo>
                  <a:cubicBezTo>
                    <a:pt x="23566" y="18511"/>
                    <a:pt x="24023" y="16949"/>
                    <a:pt x="24020" y="15353"/>
                  </a:cubicBezTo>
                  <a:cubicBezTo>
                    <a:pt x="24020" y="10992"/>
                    <a:pt x="20662" y="7400"/>
                    <a:pt x="16395" y="7027"/>
                  </a:cubicBezTo>
                  <a:lnTo>
                    <a:pt x="20453" y="2678"/>
                  </a:lnTo>
                  <a:lnTo>
                    <a:pt x="19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5"/>
            <p:cNvSpPr/>
            <p:nvPr/>
          </p:nvSpPr>
          <p:spPr>
            <a:xfrm>
              <a:off x="2341985" y="4471096"/>
              <a:ext cx="18019" cy="24065"/>
            </a:xfrm>
            <a:custGeom>
              <a:avLst/>
              <a:gdLst/>
              <a:ahLst/>
              <a:cxnLst/>
              <a:rect l="l" t="t" r="r" b="b"/>
              <a:pathLst>
                <a:path w="912" h="1218" extrusionOk="0">
                  <a:moveTo>
                    <a:pt x="0" y="1"/>
                  </a:moveTo>
                  <a:lnTo>
                    <a:pt x="0" y="1217"/>
                  </a:lnTo>
                  <a:lnTo>
                    <a:pt x="912" y="121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5"/>
            <p:cNvSpPr/>
            <p:nvPr/>
          </p:nvSpPr>
          <p:spPr>
            <a:xfrm>
              <a:off x="2233595" y="4582232"/>
              <a:ext cx="234541" cy="234284"/>
            </a:xfrm>
            <a:custGeom>
              <a:avLst/>
              <a:gdLst/>
              <a:ahLst/>
              <a:cxnLst/>
              <a:rect l="l" t="t" r="r" b="b"/>
              <a:pathLst>
                <a:path w="11871" h="11858" extrusionOk="0">
                  <a:moveTo>
                    <a:pt x="2294" y="2485"/>
                  </a:moveTo>
                  <a:cubicBezTo>
                    <a:pt x="3172" y="3417"/>
                    <a:pt x="3661" y="4650"/>
                    <a:pt x="3662" y="5928"/>
                  </a:cubicBezTo>
                  <a:cubicBezTo>
                    <a:pt x="3662" y="7226"/>
                    <a:pt x="3179" y="8437"/>
                    <a:pt x="2295" y="9368"/>
                  </a:cubicBezTo>
                  <a:cubicBezTo>
                    <a:pt x="1417" y="8438"/>
                    <a:pt x="927" y="7209"/>
                    <a:pt x="925" y="5928"/>
                  </a:cubicBezTo>
                  <a:cubicBezTo>
                    <a:pt x="927" y="4650"/>
                    <a:pt x="1417" y="3417"/>
                    <a:pt x="2294" y="2485"/>
                  </a:cubicBezTo>
                  <a:close/>
                  <a:moveTo>
                    <a:pt x="4368" y="1166"/>
                  </a:moveTo>
                  <a:cubicBezTo>
                    <a:pt x="6668" y="3925"/>
                    <a:pt x="6670" y="7935"/>
                    <a:pt x="4371" y="10695"/>
                  </a:cubicBezTo>
                  <a:cubicBezTo>
                    <a:pt x="3872" y="10529"/>
                    <a:pt x="3402" y="10286"/>
                    <a:pt x="2978" y="9973"/>
                  </a:cubicBezTo>
                  <a:cubicBezTo>
                    <a:pt x="4009" y="8875"/>
                    <a:pt x="4574" y="7452"/>
                    <a:pt x="4574" y="5928"/>
                  </a:cubicBezTo>
                  <a:cubicBezTo>
                    <a:pt x="4572" y="4427"/>
                    <a:pt x="4002" y="2980"/>
                    <a:pt x="2978" y="1882"/>
                  </a:cubicBezTo>
                  <a:cubicBezTo>
                    <a:pt x="3402" y="1573"/>
                    <a:pt x="3870" y="1331"/>
                    <a:pt x="4368" y="1166"/>
                  </a:cubicBezTo>
                  <a:close/>
                  <a:moveTo>
                    <a:pt x="5942" y="912"/>
                  </a:moveTo>
                  <a:cubicBezTo>
                    <a:pt x="8709" y="912"/>
                    <a:pt x="10959" y="3162"/>
                    <a:pt x="10959" y="5928"/>
                  </a:cubicBezTo>
                  <a:cubicBezTo>
                    <a:pt x="10959" y="8694"/>
                    <a:pt x="8709" y="10947"/>
                    <a:pt x="5942" y="10947"/>
                  </a:cubicBezTo>
                  <a:cubicBezTo>
                    <a:pt x="5748" y="10945"/>
                    <a:pt x="5554" y="10934"/>
                    <a:pt x="5362" y="10912"/>
                  </a:cubicBezTo>
                  <a:cubicBezTo>
                    <a:pt x="7556" y="7952"/>
                    <a:pt x="7555" y="3905"/>
                    <a:pt x="5358" y="948"/>
                  </a:cubicBezTo>
                  <a:cubicBezTo>
                    <a:pt x="5551" y="925"/>
                    <a:pt x="5747" y="912"/>
                    <a:pt x="5942" y="912"/>
                  </a:cubicBezTo>
                  <a:close/>
                  <a:moveTo>
                    <a:pt x="5942" y="0"/>
                  </a:moveTo>
                  <a:cubicBezTo>
                    <a:pt x="5421" y="2"/>
                    <a:pt x="4903" y="70"/>
                    <a:pt x="4401" y="206"/>
                  </a:cubicBezTo>
                  <a:cubicBezTo>
                    <a:pt x="1799" y="910"/>
                    <a:pt x="1" y="3283"/>
                    <a:pt x="22" y="5978"/>
                  </a:cubicBezTo>
                  <a:cubicBezTo>
                    <a:pt x="43" y="8674"/>
                    <a:pt x="1878" y="11016"/>
                    <a:pt x="4492" y="11680"/>
                  </a:cubicBezTo>
                  <a:cubicBezTo>
                    <a:pt x="4967" y="11796"/>
                    <a:pt x="5453" y="11855"/>
                    <a:pt x="5942" y="11858"/>
                  </a:cubicBezTo>
                  <a:cubicBezTo>
                    <a:pt x="9211" y="11858"/>
                    <a:pt x="11870" y="9198"/>
                    <a:pt x="11870" y="5930"/>
                  </a:cubicBezTo>
                  <a:cubicBezTo>
                    <a:pt x="11870" y="2661"/>
                    <a:pt x="9211" y="0"/>
                    <a:pt x="5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1" name="Google Shape;861;p65"/>
          <p:cNvGrpSpPr/>
          <p:nvPr/>
        </p:nvGrpSpPr>
        <p:grpSpPr>
          <a:xfrm>
            <a:off x="1851533" y="1781457"/>
            <a:ext cx="257745" cy="342487"/>
            <a:chOff x="921065" y="2318536"/>
            <a:chExt cx="357137" cy="474555"/>
          </a:xfrm>
        </p:grpSpPr>
        <p:sp>
          <p:nvSpPr>
            <p:cNvPr id="862" name="Google Shape;862;p65"/>
            <p:cNvSpPr/>
            <p:nvPr/>
          </p:nvSpPr>
          <p:spPr>
            <a:xfrm>
              <a:off x="921065" y="2318536"/>
              <a:ext cx="357137" cy="474555"/>
            </a:xfrm>
            <a:custGeom>
              <a:avLst/>
              <a:gdLst/>
              <a:ahLst/>
              <a:cxnLst/>
              <a:rect l="l" t="t" r="r" b="b"/>
              <a:pathLst>
                <a:path w="18076" h="24019" extrusionOk="0">
                  <a:moveTo>
                    <a:pt x="6432" y="744"/>
                  </a:moveTo>
                  <a:lnTo>
                    <a:pt x="5352" y="2724"/>
                  </a:lnTo>
                  <a:lnTo>
                    <a:pt x="2535" y="2724"/>
                  </a:lnTo>
                  <a:lnTo>
                    <a:pt x="3795" y="744"/>
                  </a:lnTo>
                  <a:close/>
                  <a:moveTo>
                    <a:pt x="10799" y="744"/>
                  </a:moveTo>
                  <a:lnTo>
                    <a:pt x="11880" y="2724"/>
                  </a:lnTo>
                  <a:lnTo>
                    <a:pt x="6198" y="2724"/>
                  </a:lnTo>
                  <a:lnTo>
                    <a:pt x="7278" y="744"/>
                  </a:lnTo>
                  <a:close/>
                  <a:moveTo>
                    <a:pt x="14281" y="744"/>
                  </a:moveTo>
                  <a:lnTo>
                    <a:pt x="15543" y="2724"/>
                  </a:lnTo>
                  <a:lnTo>
                    <a:pt x="12726" y="2724"/>
                  </a:lnTo>
                  <a:lnTo>
                    <a:pt x="11646" y="744"/>
                  </a:lnTo>
                  <a:close/>
                  <a:moveTo>
                    <a:pt x="11608" y="3467"/>
                  </a:moveTo>
                  <a:lnTo>
                    <a:pt x="9131" y="5943"/>
                  </a:lnTo>
                  <a:lnTo>
                    <a:pt x="8945" y="5943"/>
                  </a:lnTo>
                  <a:lnTo>
                    <a:pt x="6470" y="3467"/>
                  </a:lnTo>
                  <a:close/>
                  <a:moveTo>
                    <a:pt x="5418" y="3467"/>
                  </a:moveTo>
                  <a:lnTo>
                    <a:pt x="7958" y="6008"/>
                  </a:lnTo>
                  <a:cubicBezTo>
                    <a:pt x="7235" y="6094"/>
                    <a:pt x="6525" y="6269"/>
                    <a:pt x="5843" y="6529"/>
                  </a:cubicBezTo>
                  <a:lnTo>
                    <a:pt x="2759" y="3467"/>
                  </a:lnTo>
                  <a:close/>
                  <a:moveTo>
                    <a:pt x="15317" y="3468"/>
                  </a:moveTo>
                  <a:lnTo>
                    <a:pt x="12233" y="6529"/>
                  </a:lnTo>
                  <a:cubicBezTo>
                    <a:pt x="11552" y="6269"/>
                    <a:pt x="10841" y="6094"/>
                    <a:pt x="10118" y="6008"/>
                  </a:cubicBezTo>
                  <a:lnTo>
                    <a:pt x="12660" y="3468"/>
                  </a:lnTo>
                  <a:close/>
                  <a:moveTo>
                    <a:pt x="3390" y="0"/>
                  </a:moveTo>
                  <a:lnTo>
                    <a:pt x="1386" y="3148"/>
                  </a:lnTo>
                  <a:lnTo>
                    <a:pt x="5111" y="6846"/>
                  </a:lnTo>
                  <a:cubicBezTo>
                    <a:pt x="1987" y="8352"/>
                    <a:pt x="1" y="11514"/>
                    <a:pt x="2" y="14981"/>
                  </a:cubicBezTo>
                  <a:cubicBezTo>
                    <a:pt x="2" y="19965"/>
                    <a:pt x="4055" y="24018"/>
                    <a:pt x="9039" y="24018"/>
                  </a:cubicBezTo>
                  <a:cubicBezTo>
                    <a:pt x="9048" y="24018"/>
                    <a:pt x="9057" y="24018"/>
                    <a:pt x="9066" y="24018"/>
                  </a:cubicBezTo>
                  <a:cubicBezTo>
                    <a:pt x="10485" y="24018"/>
                    <a:pt x="11881" y="23682"/>
                    <a:pt x="13143" y="23035"/>
                  </a:cubicBezTo>
                  <a:cubicBezTo>
                    <a:pt x="14370" y="22405"/>
                    <a:pt x="15439" y="21506"/>
                    <a:pt x="16268" y="20405"/>
                  </a:cubicBezTo>
                  <a:lnTo>
                    <a:pt x="15674" y="19958"/>
                  </a:lnTo>
                  <a:cubicBezTo>
                    <a:pt x="14912" y="20969"/>
                    <a:pt x="13931" y="21795"/>
                    <a:pt x="12806" y="22372"/>
                  </a:cubicBezTo>
                  <a:cubicBezTo>
                    <a:pt x="11648" y="22967"/>
                    <a:pt x="10366" y="23276"/>
                    <a:pt x="9066" y="23276"/>
                  </a:cubicBezTo>
                  <a:cubicBezTo>
                    <a:pt x="9057" y="23276"/>
                    <a:pt x="9048" y="23276"/>
                    <a:pt x="9039" y="23276"/>
                  </a:cubicBezTo>
                  <a:cubicBezTo>
                    <a:pt x="4465" y="23276"/>
                    <a:pt x="744" y="19556"/>
                    <a:pt x="744" y="14983"/>
                  </a:cubicBezTo>
                  <a:cubicBezTo>
                    <a:pt x="744" y="11615"/>
                    <a:pt x="2781" y="8582"/>
                    <a:pt x="5898" y="7309"/>
                  </a:cubicBezTo>
                  <a:lnTo>
                    <a:pt x="5898" y="7306"/>
                  </a:lnTo>
                  <a:cubicBezTo>
                    <a:pt x="6820" y="6925"/>
                    <a:pt x="7804" y="6716"/>
                    <a:pt x="8802" y="6691"/>
                  </a:cubicBezTo>
                  <a:lnTo>
                    <a:pt x="8813" y="6691"/>
                  </a:lnTo>
                  <a:cubicBezTo>
                    <a:pt x="8886" y="6687"/>
                    <a:pt x="8958" y="6687"/>
                    <a:pt x="9039" y="6687"/>
                  </a:cubicBezTo>
                  <a:cubicBezTo>
                    <a:pt x="9120" y="6687"/>
                    <a:pt x="9191" y="6687"/>
                    <a:pt x="9265" y="6691"/>
                  </a:cubicBezTo>
                  <a:lnTo>
                    <a:pt x="9276" y="6691"/>
                  </a:lnTo>
                  <a:cubicBezTo>
                    <a:pt x="10274" y="6717"/>
                    <a:pt x="11259" y="6925"/>
                    <a:pt x="12181" y="7307"/>
                  </a:cubicBezTo>
                  <a:cubicBezTo>
                    <a:pt x="15297" y="8583"/>
                    <a:pt x="17334" y="11615"/>
                    <a:pt x="17334" y="14981"/>
                  </a:cubicBezTo>
                  <a:lnTo>
                    <a:pt x="18076" y="14981"/>
                  </a:lnTo>
                  <a:cubicBezTo>
                    <a:pt x="18076" y="11514"/>
                    <a:pt x="16091" y="8353"/>
                    <a:pt x="12968" y="6847"/>
                  </a:cubicBezTo>
                  <a:lnTo>
                    <a:pt x="16693" y="3150"/>
                  </a:lnTo>
                  <a:lnTo>
                    <a:pt x="14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5"/>
            <p:cNvSpPr/>
            <p:nvPr/>
          </p:nvSpPr>
          <p:spPr>
            <a:xfrm>
              <a:off x="979804" y="2494654"/>
              <a:ext cx="239698" cy="239738"/>
            </a:xfrm>
            <a:custGeom>
              <a:avLst/>
              <a:gdLst/>
              <a:ahLst/>
              <a:cxnLst/>
              <a:rect l="l" t="t" r="r" b="b"/>
              <a:pathLst>
                <a:path w="12132" h="12134" extrusionOk="0">
                  <a:moveTo>
                    <a:pt x="6066" y="744"/>
                  </a:moveTo>
                  <a:cubicBezTo>
                    <a:pt x="9001" y="744"/>
                    <a:pt x="11389" y="3131"/>
                    <a:pt x="11389" y="6066"/>
                  </a:cubicBezTo>
                  <a:cubicBezTo>
                    <a:pt x="11389" y="9001"/>
                    <a:pt x="9001" y="11390"/>
                    <a:pt x="6066" y="11390"/>
                  </a:cubicBezTo>
                  <a:cubicBezTo>
                    <a:pt x="3131" y="11390"/>
                    <a:pt x="742" y="9003"/>
                    <a:pt x="742" y="6066"/>
                  </a:cubicBezTo>
                  <a:cubicBezTo>
                    <a:pt x="742" y="3131"/>
                    <a:pt x="3131" y="744"/>
                    <a:pt x="6066" y="744"/>
                  </a:cubicBezTo>
                  <a:close/>
                  <a:moveTo>
                    <a:pt x="6066" y="0"/>
                  </a:moveTo>
                  <a:cubicBezTo>
                    <a:pt x="2720" y="0"/>
                    <a:pt x="0" y="2722"/>
                    <a:pt x="0" y="6066"/>
                  </a:cubicBezTo>
                  <a:cubicBezTo>
                    <a:pt x="0" y="9412"/>
                    <a:pt x="2721" y="12133"/>
                    <a:pt x="6066" y="12133"/>
                  </a:cubicBezTo>
                  <a:cubicBezTo>
                    <a:pt x="9410" y="12133"/>
                    <a:pt x="12131" y="9412"/>
                    <a:pt x="12131" y="6067"/>
                  </a:cubicBezTo>
                  <a:cubicBezTo>
                    <a:pt x="12131" y="2723"/>
                    <a:pt x="941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5"/>
            <p:cNvSpPr/>
            <p:nvPr/>
          </p:nvSpPr>
          <p:spPr>
            <a:xfrm>
              <a:off x="1075173" y="2347896"/>
              <a:ext cx="48959" cy="14700"/>
            </a:xfrm>
            <a:custGeom>
              <a:avLst/>
              <a:gdLst/>
              <a:ahLst/>
              <a:cxnLst/>
              <a:rect l="l" t="t" r="r" b="b"/>
              <a:pathLst>
                <a:path w="2478" h="744" extrusionOk="0">
                  <a:moveTo>
                    <a:pt x="1" y="0"/>
                  </a:moveTo>
                  <a:lnTo>
                    <a:pt x="1" y="744"/>
                  </a:lnTo>
                  <a:lnTo>
                    <a:pt x="2477" y="744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5"/>
            <p:cNvSpPr/>
            <p:nvPr/>
          </p:nvSpPr>
          <p:spPr>
            <a:xfrm>
              <a:off x="1177893" y="2347896"/>
              <a:ext cx="19599" cy="14700"/>
            </a:xfrm>
            <a:custGeom>
              <a:avLst/>
              <a:gdLst/>
              <a:ahLst/>
              <a:cxnLst/>
              <a:rect l="l" t="t" r="r" b="b"/>
              <a:pathLst>
                <a:path w="992" h="744" extrusionOk="0">
                  <a:moveTo>
                    <a:pt x="1" y="0"/>
                  </a:moveTo>
                  <a:lnTo>
                    <a:pt x="1" y="744"/>
                  </a:lnTo>
                  <a:lnTo>
                    <a:pt x="992" y="744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5"/>
            <p:cNvSpPr/>
            <p:nvPr/>
          </p:nvSpPr>
          <p:spPr>
            <a:xfrm>
              <a:off x="1001814" y="2347896"/>
              <a:ext cx="19560" cy="14700"/>
            </a:xfrm>
            <a:custGeom>
              <a:avLst/>
              <a:gdLst/>
              <a:ahLst/>
              <a:cxnLst/>
              <a:rect l="l" t="t" r="r" b="b"/>
              <a:pathLst>
                <a:path w="990" h="744" extrusionOk="0">
                  <a:moveTo>
                    <a:pt x="0" y="0"/>
                  </a:moveTo>
                  <a:lnTo>
                    <a:pt x="0" y="744"/>
                  </a:lnTo>
                  <a:lnTo>
                    <a:pt x="990" y="74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5"/>
            <p:cNvSpPr/>
            <p:nvPr/>
          </p:nvSpPr>
          <p:spPr>
            <a:xfrm>
              <a:off x="950444" y="2465334"/>
              <a:ext cx="149209" cy="149209"/>
            </a:xfrm>
            <a:custGeom>
              <a:avLst/>
              <a:gdLst/>
              <a:ahLst/>
              <a:cxnLst/>
              <a:rect l="l" t="t" r="r" b="b"/>
              <a:pathLst>
                <a:path w="7552" h="7552" extrusionOk="0">
                  <a:moveTo>
                    <a:pt x="7549" y="0"/>
                  </a:moveTo>
                  <a:cubicBezTo>
                    <a:pt x="3386" y="0"/>
                    <a:pt x="1" y="3388"/>
                    <a:pt x="1" y="7551"/>
                  </a:cubicBezTo>
                  <a:lnTo>
                    <a:pt x="743" y="7551"/>
                  </a:lnTo>
                  <a:cubicBezTo>
                    <a:pt x="743" y="3798"/>
                    <a:pt x="3797" y="742"/>
                    <a:pt x="7552" y="742"/>
                  </a:cubicBezTo>
                  <a:lnTo>
                    <a:pt x="7552" y="0"/>
                  </a:lnTo>
                  <a:cubicBezTo>
                    <a:pt x="7551" y="0"/>
                    <a:pt x="7550" y="0"/>
                    <a:pt x="7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5"/>
            <p:cNvSpPr/>
            <p:nvPr/>
          </p:nvSpPr>
          <p:spPr>
            <a:xfrm>
              <a:off x="1099633" y="2614523"/>
              <a:ext cx="149248" cy="149209"/>
            </a:xfrm>
            <a:custGeom>
              <a:avLst/>
              <a:gdLst/>
              <a:ahLst/>
              <a:cxnLst/>
              <a:rect l="l" t="t" r="r" b="b"/>
              <a:pathLst>
                <a:path w="7554" h="7552" extrusionOk="0">
                  <a:moveTo>
                    <a:pt x="6810" y="0"/>
                  </a:moveTo>
                  <a:cubicBezTo>
                    <a:pt x="6810" y="3754"/>
                    <a:pt x="3756" y="6810"/>
                    <a:pt x="1" y="6810"/>
                  </a:cubicBezTo>
                  <a:lnTo>
                    <a:pt x="1" y="7552"/>
                  </a:lnTo>
                  <a:cubicBezTo>
                    <a:pt x="4166" y="7552"/>
                    <a:pt x="7554" y="4165"/>
                    <a:pt x="7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5"/>
            <p:cNvSpPr/>
            <p:nvPr/>
          </p:nvSpPr>
          <p:spPr>
            <a:xfrm>
              <a:off x="950444" y="2624303"/>
              <a:ext cx="14680" cy="19560"/>
            </a:xfrm>
            <a:custGeom>
              <a:avLst/>
              <a:gdLst/>
              <a:ahLst/>
              <a:cxnLst/>
              <a:rect l="l" t="t" r="r" b="b"/>
              <a:pathLst>
                <a:path w="743" h="990" extrusionOk="0">
                  <a:moveTo>
                    <a:pt x="1" y="0"/>
                  </a:moveTo>
                  <a:lnTo>
                    <a:pt x="1" y="990"/>
                  </a:lnTo>
                  <a:lnTo>
                    <a:pt x="743" y="99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5"/>
            <p:cNvSpPr/>
            <p:nvPr/>
          </p:nvSpPr>
          <p:spPr>
            <a:xfrm>
              <a:off x="1234182" y="2585144"/>
              <a:ext cx="14680" cy="19599"/>
            </a:xfrm>
            <a:custGeom>
              <a:avLst/>
              <a:gdLst/>
              <a:ahLst/>
              <a:cxnLst/>
              <a:rect l="l" t="t" r="r" b="b"/>
              <a:pathLst>
                <a:path w="743" h="992" extrusionOk="0">
                  <a:moveTo>
                    <a:pt x="0" y="0"/>
                  </a:moveTo>
                  <a:lnTo>
                    <a:pt x="0" y="991"/>
                  </a:lnTo>
                  <a:lnTo>
                    <a:pt x="742" y="991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7"/>
          <p:cNvSpPr txBox="1">
            <a:spLocks noGrp="1"/>
          </p:cNvSpPr>
          <p:nvPr>
            <p:ph type="ctrTitle"/>
          </p:nvPr>
        </p:nvSpPr>
        <p:spPr>
          <a:xfrm>
            <a:off x="988828" y="563525"/>
            <a:ext cx="5869029" cy="615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MỘT SỐ KIẾN THỨC BỔ TRỢ: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EF41F-85CA-4950-9359-40DF5E637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28" y="1562986"/>
            <a:ext cx="6247947" cy="23923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7"/>
          <p:cNvSpPr txBox="1">
            <a:spLocks noGrp="1"/>
          </p:cNvSpPr>
          <p:nvPr>
            <p:ph type="ctrTitle"/>
          </p:nvPr>
        </p:nvSpPr>
        <p:spPr>
          <a:xfrm>
            <a:off x="988828" y="563525"/>
            <a:ext cx="5869029" cy="615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MỘT SỐ KIẾN THỨC BỔ TRỢ: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23CAB-E953-4E2A-8116-2C7AF3BC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27" y="1247786"/>
            <a:ext cx="5167806" cy="32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307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 Wedding">
  <a:themeElements>
    <a:clrScheme name="Simple Light">
      <a:dk1>
        <a:srgbClr val="FAD2D2"/>
      </a:dk1>
      <a:lt1>
        <a:srgbClr val="E5D9CD"/>
      </a:lt1>
      <a:dk2>
        <a:srgbClr val="470F03"/>
      </a:dk2>
      <a:lt2>
        <a:srgbClr val="FBFBFA"/>
      </a:lt2>
      <a:accent1>
        <a:srgbClr val="FAD2D2"/>
      </a:accent1>
      <a:accent2>
        <a:srgbClr val="E5D9CD"/>
      </a:accent2>
      <a:accent3>
        <a:srgbClr val="470F03"/>
      </a:accent3>
      <a:accent4>
        <a:srgbClr val="FBFBFA"/>
      </a:accent4>
      <a:accent5>
        <a:srgbClr val="E5D9CD"/>
      </a:accent5>
      <a:accent6>
        <a:srgbClr val="FAD2D2"/>
      </a:accent6>
      <a:hlink>
        <a:srgbClr val="470F0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303</Words>
  <Application>Microsoft Office PowerPoint</Application>
  <PresentationFormat>On-screen Show (16:9)</PresentationFormat>
  <Paragraphs>59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Montserrat</vt:lpstr>
      <vt:lpstr>Prata</vt:lpstr>
      <vt:lpstr>Libre Baskerville</vt:lpstr>
      <vt:lpstr>Arial</vt:lpstr>
      <vt:lpstr>Classic Wedding</vt:lpstr>
      <vt:lpstr>CÔNG NGHỆ  9</vt:lpstr>
      <vt:lpstr>THỰC HÀNH NỐI DÂY DẪN ĐIỆN</vt:lpstr>
      <vt:lpstr>NỘI DUNG</vt:lpstr>
      <vt:lpstr>I</vt:lpstr>
      <vt:lpstr>I. DỤNG CỤ, VẬT LIỆU VÀ THIẾT BỊ</vt:lpstr>
      <vt:lpstr>II</vt:lpstr>
      <vt:lpstr>II. NỘI DUNG VÀ TRÌNH TỰ THỰC HÀNH</vt:lpstr>
      <vt:lpstr>1) MỘT SỐ KIẾN THỨC BỔ TRỢ:</vt:lpstr>
      <vt:lpstr>1) MỘT SỐ KIẾN THỨC BỔ TRỢ:</vt:lpstr>
      <vt:lpstr>a) Các loại mối nối dây dẫn điện</vt:lpstr>
      <vt:lpstr>b) Yêu cầu mối nối</vt:lpstr>
      <vt:lpstr>PowerPoint Presentation</vt:lpstr>
      <vt:lpstr>QUY TRÌNH: </vt:lpstr>
      <vt:lpstr>BÀI TẬP VỀ NHÀ</vt:lpstr>
      <vt:lpstr>- HỌC BÀI</vt:lpstr>
      <vt:lpstr>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 9</dc:title>
  <dc:creator>Admin</dc:creator>
  <cp:lastModifiedBy>Nguyen Thi Hoang  Tram - THCS Bach Dang</cp:lastModifiedBy>
  <cp:revision>21</cp:revision>
  <dcterms:modified xsi:type="dcterms:W3CDTF">2021-10-29T09:08:55Z</dcterms:modified>
</cp:coreProperties>
</file>